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6" r:id="rId57"/>
    <p:sldMasterId id="2147483830" r:id="rId58"/>
  </p:sldMasterIdLst>
  <p:notesMasterIdLst>
    <p:notesMasterId r:id="rId72"/>
  </p:notesMasterIdLst>
  <p:handoutMasterIdLst>
    <p:handoutMasterId r:id="rId73"/>
  </p:handoutMasterIdLst>
  <p:sldIdLst>
    <p:sldId id="2146849040" r:id="rId59"/>
    <p:sldId id="2146849082" r:id="rId60"/>
    <p:sldId id="2146849063" r:id="rId61"/>
    <p:sldId id="2146849064" r:id="rId62"/>
    <p:sldId id="2146849067" r:id="rId63"/>
    <p:sldId id="2146849068" r:id="rId64"/>
    <p:sldId id="2146849072" r:id="rId65"/>
    <p:sldId id="2146849065" r:id="rId66"/>
    <p:sldId id="2146849078" r:id="rId67"/>
    <p:sldId id="2146849076" r:id="rId68"/>
    <p:sldId id="2146849077" r:id="rId69"/>
    <p:sldId id="2146849079" r:id="rId70"/>
    <p:sldId id="2146849066" r:id="rId71"/>
  </p:sldIdLst>
  <p:sldSz cx="12188825" cy="6858000"/>
  <p:notesSz cx="6858000" cy="9144000"/>
  <p:defaultTextStyle>
    <a:defPPr>
      <a:defRPr lang="da-DK"/>
    </a:defPPr>
    <a:lvl1pPr marL="0" algn="l" defTabSz="9675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1pPr>
    <a:lvl2pPr marL="483763" algn="l" defTabSz="9675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2pPr>
    <a:lvl3pPr marL="967527" algn="l" defTabSz="9675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3pPr>
    <a:lvl4pPr marL="1451290" algn="l" defTabSz="9675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4pPr>
    <a:lvl5pPr marL="1935053" algn="l" defTabSz="9675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5pPr>
    <a:lvl6pPr marL="2418817" algn="l" defTabSz="9675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6pPr>
    <a:lvl7pPr marL="2902580" algn="l" defTabSz="9675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7pPr>
    <a:lvl8pPr marL="3386343" algn="l" defTabSz="9675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8pPr>
    <a:lvl9pPr marL="3870107" algn="l" defTabSz="9675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8" name="Author" initials="A" lastIdx="0" clrIdx="1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9E39"/>
    <a:srgbClr val="60166C"/>
    <a:srgbClr val="C9CEBC"/>
    <a:srgbClr val="B7BDD4"/>
    <a:srgbClr val="0075BB"/>
    <a:srgbClr val="ECF2DA"/>
    <a:srgbClr val="E5F2FC"/>
    <a:srgbClr val="E1E4EE"/>
    <a:srgbClr val="B3DAF6"/>
    <a:srgbClr val="4D1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5349" autoAdjust="0"/>
  </p:normalViewPr>
  <p:slideViewPr>
    <p:cSldViewPr snapToGrid="0" snapToObjects="1">
      <p:cViewPr varScale="1">
        <p:scale>
          <a:sx n="120" d="100"/>
          <a:sy n="120" d="100"/>
        </p:scale>
        <p:origin x="120" y="120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-25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92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customXml" Target="../customXml/item39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63" Type="http://schemas.openxmlformats.org/officeDocument/2006/relationships/slide" Target="slides/slide5.xml"/><Relationship Id="rId68" Type="http://schemas.openxmlformats.org/officeDocument/2006/relationships/slide" Target="slides/slide10.xml"/><Relationship Id="rId76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53" Type="http://schemas.openxmlformats.org/officeDocument/2006/relationships/customXml" Target="../customXml/item53.xml"/><Relationship Id="rId58" Type="http://schemas.openxmlformats.org/officeDocument/2006/relationships/slideMaster" Target="slideMasters/slideMaster2.xml"/><Relationship Id="rId66" Type="http://schemas.openxmlformats.org/officeDocument/2006/relationships/slide" Target="slides/slide8.xml"/><Relationship Id="rId74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slideMaster" Target="slideMasters/slideMaster1.xml"/><Relationship Id="rId61" Type="http://schemas.openxmlformats.org/officeDocument/2006/relationships/slide" Target="slides/slide3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slide" Target="slides/slide2.xml"/><Relationship Id="rId65" Type="http://schemas.openxmlformats.org/officeDocument/2006/relationships/slide" Target="slides/slide7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customXml" Target="../customXml/item56.xml"/><Relationship Id="rId64" Type="http://schemas.openxmlformats.org/officeDocument/2006/relationships/slide" Target="slides/slide6.xml"/><Relationship Id="rId69" Type="http://schemas.openxmlformats.org/officeDocument/2006/relationships/slide" Target="slides/slide11.xml"/><Relationship Id="rId77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slide" Target="slides/slide1.xml"/><Relationship Id="rId67" Type="http://schemas.openxmlformats.org/officeDocument/2006/relationships/slide" Target="slides/slide9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slide" Target="slides/slide4.xml"/><Relationship Id="rId70" Type="http://schemas.openxmlformats.org/officeDocument/2006/relationships/slide" Target="slides/slide12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182F0D-E3A8-A8CD-238C-50F016CF4B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DE826C-95ED-E725-25BA-34C25522A8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578E0-315B-4878-9C03-39EFFF443586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377E9-2CB5-D79F-7DBB-9DC45C519F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8D94A-3C70-B0E2-388F-2B28B20A65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815AF-0E4F-4AB8-BDBD-106C32675DF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295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" panose="020B0606030504020204" pitchFamily="34" charset="0"/>
              </a:defRPr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ns" panose="020B0606030504020204" pitchFamily="34" charset="0"/>
              </a:defRPr>
            </a:lvl1pPr>
          </a:lstStyle>
          <a:p>
            <a:fld id="{DCCB8CF4-8B7D-0347-B5F5-5630D5C5F925}" type="datetimeFigureOut">
              <a:rPr lang="da-DK" smtClean="0"/>
              <a:pPr/>
              <a:t>25-09-2025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" panose="020B0606030504020204" pitchFamily="34" charset="0"/>
              </a:defRPr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ns" panose="020B0606030504020204" pitchFamily="34" charset="0"/>
              </a:defRPr>
            </a:lvl1pPr>
          </a:lstStyle>
          <a:p>
            <a:fld id="{D2B0507B-53A2-554C-AE98-86FCF7152BA5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820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7527" rtl="0" eaLnBrk="1" latinLnBrk="0" hangingPunct="1">
      <a:defRPr sz="127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83763" algn="l" defTabSz="967527" rtl="0" eaLnBrk="1" latinLnBrk="0" hangingPunct="1">
      <a:defRPr sz="127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67527" algn="l" defTabSz="967527" rtl="0" eaLnBrk="1" latinLnBrk="0" hangingPunct="1">
      <a:defRPr sz="127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451290" algn="l" defTabSz="967527" rtl="0" eaLnBrk="1" latinLnBrk="0" hangingPunct="1">
      <a:defRPr sz="127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935053" algn="l" defTabSz="967527" rtl="0" eaLnBrk="1" latinLnBrk="0" hangingPunct="1">
      <a:defRPr sz="127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418817" algn="l" defTabSz="967527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6pPr>
    <a:lvl7pPr marL="2902580" algn="l" defTabSz="967527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7pPr>
    <a:lvl8pPr marL="3386343" algn="l" defTabSz="967527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8pPr>
    <a:lvl9pPr marL="3870107" algn="l" defTabSz="967527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 delt layout TI rø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91C69E9D-2631-FFD8-425B-FF6CA22DCB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534275" cy="6858000"/>
          </a:xfrm>
        </p:spPr>
        <p:txBody>
          <a:bodyPr lIns="0" tIns="144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3475234-8671-85AB-F002-9E5BCEDE6874}"/>
              </a:ext>
            </a:extLst>
          </p:cNvPr>
          <p:cNvSpPr/>
          <p:nvPr userDrawn="1"/>
        </p:nvSpPr>
        <p:spPr>
          <a:xfrm>
            <a:off x="7534276" y="0"/>
            <a:ext cx="4654550" cy="6858000"/>
          </a:xfrm>
          <a:prstGeom prst="rect">
            <a:avLst/>
          </a:prstGeom>
          <a:solidFill>
            <a:srgbClr val="980C1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24158" y="1582738"/>
            <a:ext cx="3755067" cy="18462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0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24158" y="4451230"/>
            <a:ext cx="3755067" cy="95730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 i="0">
                <a:solidFill>
                  <a:schemeClr val="accent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064" indent="0" algn="ctr">
              <a:buNone/>
              <a:defRPr sz="2000"/>
            </a:lvl2pPr>
            <a:lvl3pPr marL="914130" indent="0" algn="ctr">
              <a:buNone/>
              <a:defRPr sz="1800"/>
            </a:lvl3pPr>
            <a:lvl4pPr marL="1371194" indent="0" algn="ctr">
              <a:buNone/>
              <a:defRPr sz="1600"/>
            </a:lvl4pPr>
            <a:lvl5pPr marL="1828259" indent="0" algn="ctr">
              <a:buNone/>
              <a:defRPr sz="1600"/>
            </a:lvl5pPr>
            <a:lvl6pPr marL="2285323" indent="0" algn="ctr">
              <a:buNone/>
              <a:defRPr sz="1600"/>
            </a:lvl6pPr>
            <a:lvl7pPr marL="2742389" indent="0" algn="ctr">
              <a:buNone/>
              <a:defRPr sz="1600"/>
            </a:lvl7pPr>
            <a:lvl8pPr marL="3199453" indent="0" algn="ctr">
              <a:buNone/>
              <a:defRPr sz="1600"/>
            </a:lvl8pPr>
            <a:lvl9pPr marL="3656518" indent="0" algn="ctr">
              <a:buNone/>
              <a:defRPr sz="16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5" name="Text Placeholder Logo">
            <a:extLst>
              <a:ext uri="{FF2B5EF4-FFF2-40B4-BE49-F238E27FC236}">
                <a16:creationId xmlns:a16="http://schemas.microsoft.com/office/drawing/2014/main" id="{8E90BDCB-0FC4-DAF7-D78F-F05574978749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396000" y="392400"/>
            <a:ext cx="2318400" cy="4464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6"/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0694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genda lyserø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161FD14-5287-508A-6E00-A9CB8AF1FB44}"/>
              </a:ext>
            </a:extLst>
          </p:cNvPr>
          <p:cNvSpPr/>
          <p:nvPr userDrawn="1"/>
        </p:nvSpPr>
        <p:spPr>
          <a:xfrm>
            <a:off x="0" y="0"/>
            <a:ext cx="609441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2" y="1582738"/>
            <a:ext cx="5051423" cy="128964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aseline="0">
                <a:solidFill>
                  <a:schemeClr val="tx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4" y="3114136"/>
            <a:ext cx="5051422" cy="3231102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1" i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064" indent="0" algn="ctr">
              <a:buNone/>
              <a:defRPr sz="2000"/>
            </a:lvl2pPr>
            <a:lvl3pPr marL="914130" indent="0" algn="ctr">
              <a:buNone/>
              <a:defRPr sz="1800"/>
            </a:lvl3pPr>
            <a:lvl4pPr marL="1371194" indent="0" algn="ctr">
              <a:buNone/>
              <a:defRPr sz="1600"/>
            </a:lvl4pPr>
            <a:lvl5pPr marL="1828259" indent="0" algn="ctr">
              <a:buNone/>
              <a:defRPr sz="1600"/>
            </a:lvl5pPr>
            <a:lvl6pPr marL="2285323" indent="0" algn="ctr">
              <a:buNone/>
              <a:defRPr sz="1600"/>
            </a:lvl6pPr>
            <a:lvl7pPr marL="2742389" indent="0" algn="ctr">
              <a:buNone/>
              <a:defRPr sz="1600"/>
            </a:lvl7pPr>
            <a:lvl8pPr marL="3199453" indent="0" algn="ctr">
              <a:buNone/>
              <a:defRPr sz="1600"/>
            </a:lvl8pPr>
            <a:lvl9pPr marL="3656518" indent="0" algn="ctr">
              <a:buNone/>
              <a:defRPr sz="1600"/>
            </a:lvl9pPr>
          </a:lstStyle>
          <a:p>
            <a:r>
              <a:rPr lang="da-DK" dirty="0"/>
              <a:t>Indsæt agenda</a:t>
            </a:r>
          </a:p>
        </p:txBody>
      </p:sp>
      <p:sp>
        <p:nvSpPr>
          <p:cNvPr id="4" name="Pladsholder til billede 5">
            <a:extLst>
              <a:ext uri="{FF2B5EF4-FFF2-40B4-BE49-F238E27FC236}">
                <a16:creationId xmlns:a16="http://schemas.microsoft.com/office/drawing/2014/main" id="{9F2C2183-32E6-2893-EDBF-432B21A710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4413" y="0"/>
            <a:ext cx="6094412" cy="6858000"/>
          </a:xfrm>
        </p:spPr>
        <p:txBody>
          <a:bodyPr lIns="0" tIns="144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</p:spTree>
    <p:extLst>
      <p:ext uri="{BB962C8B-B14F-4D97-AF65-F5344CB8AC3E}">
        <p14:creationId xmlns:p14="http://schemas.microsoft.com/office/powerpoint/2010/main" val="650769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genda rø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161FD14-5287-508A-6E00-A9CB8AF1FB44}"/>
              </a:ext>
            </a:extLst>
          </p:cNvPr>
          <p:cNvSpPr/>
          <p:nvPr userDrawn="1"/>
        </p:nvSpPr>
        <p:spPr>
          <a:xfrm>
            <a:off x="0" y="0"/>
            <a:ext cx="60944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3" y="1582738"/>
            <a:ext cx="5051422" cy="128964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4" y="3114136"/>
            <a:ext cx="5051421" cy="3231102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1" i="0">
                <a:solidFill>
                  <a:schemeClr val="accent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064" indent="0" algn="ctr">
              <a:buNone/>
              <a:defRPr sz="2000"/>
            </a:lvl2pPr>
            <a:lvl3pPr marL="914130" indent="0" algn="ctr">
              <a:buNone/>
              <a:defRPr sz="1800"/>
            </a:lvl3pPr>
            <a:lvl4pPr marL="1371194" indent="0" algn="ctr">
              <a:buNone/>
              <a:defRPr sz="1600"/>
            </a:lvl4pPr>
            <a:lvl5pPr marL="1828259" indent="0" algn="ctr">
              <a:buNone/>
              <a:defRPr sz="1600"/>
            </a:lvl5pPr>
            <a:lvl6pPr marL="2285323" indent="0" algn="ctr">
              <a:buNone/>
              <a:defRPr sz="1600"/>
            </a:lvl6pPr>
            <a:lvl7pPr marL="2742389" indent="0" algn="ctr">
              <a:buNone/>
              <a:defRPr sz="1600"/>
            </a:lvl7pPr>
            <a:lvl8pPr marL="3199453" indent="0" algn="ctr">
              <a:buNone/>
              <a:defRPr sz="1600"/>
            </a:lvl8pPr>
            <a:lvl9pPr marL="3656518" indent="0" algn="ctr">
              <a:buNone/>
              <a:defRPr sz="1600"/>
            </a:lvl9pPr>
          </a:lstStyle>
          <a:p>
            <a:r>
              <a:rPr lang="da-DK" dirty="0"/>
              <a:t>Indsæt agenda</a:t>
            </a:r>
          </a:p>
        </p:txBody>
      </p:sp>
      <p:sp>
        <p:nvSpPr>
          <p:cNvPr id="4" name="Pladsholder til billede 5">
            <a:extLst>
              <a:ext uri="{FF2B5EF4-FFF2-40B4-BE49-F238E27FC236}">
                <a16:creationId xmlns:a16="http://schemas.microsoft.com/office/drawing/2014/main" id="{9F2C2183-32E6-2893-EDBF-432B21A710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4413" y="0"/>
            <a:ext cx="6094412" cy="6858000"/>
          </a:xfrm>
        </p:spPr>
        <p:txBody>
          <a:bodyPr lIns="0" tIns="144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</p:spTree>
    <p:extLst>
      <p:ext uri="{BB962C8B-B14F-4D97-AF65-F5344CB8AC3E}">
        <p14:creationId xmlns:p14="http://schemas.microsoft.com/office/powerpoint/2010/main" val="2758550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de Case eksempel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dsholder til tekst 34">
            <a:extLst>
              <a:ext uri="{FF2B5EF4-FFF2-40B4-BE49-F238E27FC236}">
                <a16:creationId xmlns:a16="http://schemas.microsoft.com/office/drawing/2014/main" id="{9A1D4817-F6D2-418F-8AB8-E8753081ABC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64838" y="2691442"/>
            <a:ext cx="2520000" cy="364455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36" name="Pladsholder til tekst 34">
            <a:extLst>
              <a:ext uri="{FF2B5EF4-FFF2-40B4-BE49-F238E27FC236}">
                <a16:creationId xmlns:a16="http://schemas.microsoft.com/office/drawing/2014/main" id="{6D46F625-5C37-31C7-F8B5-52D688BFD45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4813" y="2691442"/>
            <a:ext cx="2520000" cy="364455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35" name="Pladsholder til tekst 34">
            <a:extLst>
              <a:ext uri="{FF2B5EF4-FFF2-40B4-BE49-F238E27FC236}">
                <a16:creationId xmlns:a16="http://schemas.microsoft.com/office/drawing/2014/main" id="{DA39069F-A22A-D50E-8900-19245E09867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44786" y="2691442"/>
            <a:ext cx="2520000" cy="364455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C3BF61D8-FF4B-AC86-522B-D4F3D7980385}"/>
              </a:ext>
            </a:extLst>
          </p:cNvPr>
          <p:cNvSpPr/>
          <p:nvPr userDrawn="1"/>
        </p:nvSpPr>
        <p:spPr>
          <a:xfrm>
            <a:off x="609600" y="0"/>
            <a:ext cx="2281238" cy="6335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69EDAFF1-7C84-7C0D-A845-6D258EAF4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0588" y="304800"/>
            <a:ext cx="8154250" cy="936625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DK" dirty="0">
                <a:solidFill>
                  <a:schemeClr val="accent4"/>
                </a:solidFill>
              </a:defRPr>
            </a:lvl1pPr>
          </a:lstStyle>
          <a:p>
            <a:pPr lvl="0"/>
            <a:r>
              <a:rPr lang="da-DK" dirty="0"/>
              <a:t>Indsæt kundecase</a:t>
            </a:r>
          </a:p>
        </p:txBody>
      </p:sp>
      <p:sp>
        <p:nvSpPr>
          <p:cNvPr id="2" name="Oval 12">
            <a:extLst>
              <a:ext uri="{FF2B5EF4-FFF2-40B4-BE49-F238E27FC236}">
                <a16:creationId xmlns:a16="http://schemas.microsoft.com/office/drawing/2014/main" id="{65D0193E-F4D5-906F-EB02-82EA394D09F9}"/>
              </a:ext>
            </a:extLst>
          </p:cNvPr>
          <p:cNvSpPr/>
          <p:nvPr userDrawn="1"/>
        </p:nvSpPr>
        <p:spPr>
          <a:xfrm>
            <a:off x="1267766" y="304800"/>
            <a:ext cx="936625" cy="936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/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2723CDF9-FD9E-091C-13EB-EA1B6739F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95969" y="546288"/>
            <a:ext cx="547046" cy="453648"/>
          </a:xfrm>
          <a:prstGeom prst="rect">
            <a:avLst/>
          </a:prstGeom>
        </p:spPr>
      </p:pic>
      <p:sp>
        <p:nvSpPr>
          <p:cNvPr id="5" name="Text Placeholder 44">
            <a:extLst>
              <a:ext uri="{FF2B5EF4-FFF2-40B4-BE49-F238E27FC236}">
                <a16:creationId xmlns:a16="http://schemas.microsoft.com/office/drawing/2014/main" id="{E2821EE0-60FB-48C2-8E88-B45793BE03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2286437"/>
            <a:ext cx="2281237" cy="4058801"/>
          </a:xfrm>
          <a:prstGeom prst="rect">
            <a:avLst/>
          </a:prstGeom>
        </p:spPr>
        <p:txBody>
          <a:bodyPr wrap="square" lIns="180000" tIns="180000" rIns="180000" bIns="180000" anchor="t" anchorCtr="0"/>
          <a:lstStyle>
            <a:lvl1pPr marL="0" indent="0" algn="ctr">
              <a:lnSpc>
                <a:spcPts val="1840"/>
              </a:lnSpc>
              <a:buFontTx/>
              <a:buNone/>
              <a:defRPr sz="1200" i="1" baseline="0"/>
            </a:lvl1pPr>
          </a:lstStyle>
          <a:p>
            <a:pPr marL="0" marR="0" lvl="0" indent="0" algn="ctr" defTabSz="914130" rtl="0" eaLnBrk="1" fontAlgn="auto" latinLnBrk="0" hangingPunct="1">
              <a:lnSpc>
                <a:spcPts val="184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da-DK" dirty="0"/>
              <a:t>Indsæt kundecitat samt</a:t>
            </a:r>
            <a:br>
              <a:rPr lang="da-DK" dirty="0"/>
            </a:br>
            <a:r>
              <a:rPr lang="da-DK" dirty="0"/>
              <a:t>navn, stilling, virksomhed</a:t>
            </a:r>
          </a:p>
        </p:txBody>
      </p:sp>
      <p:sp>
        <p:nvSpPr>
          <p:cNvPr id="11" name="Text Placeholder 44">
            <a:extLst>
              <a:ext uri="{FF2B5EF4-FFF2-40B4-BE49-F238E27FC236}">
                <a16:creationId xmlns:a16="http://schemas.microsoft.com/office/drawing/2014/main" id="{C1F1D4BC-6E7D-68FE-825D-DEC9E82824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" y="1584133"/>
            <a:ext cx="2281237" cy="615604"/>
          </a:xfrm>
          <a:prstGeom prst="rect">
            <a:avLst/>
          </a:prstGeom>
        </p:spPr>
        <p:txBody>
          <a:bodyPr wrap="square" lIns="108000" tIns="0" rIns="108000" anchor="ctr" anchorCtr="0"/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200" b="1" baseline="0"/>
            </a:lvl1pPr>
          </a:lstStyle>
          <a:p>
            <a:pPr lvl="0"/>
            <a:r>
              <a:rPr lang="da-DK" dirty="0"/>
              <a:t>Indsæt virksomhed(er)</a:t>
            </a:r>
          </a:p>
        </p:txBody>
      </p:sp>
      <p:sp>
        <p:nvSpPr>
          <p:cNvPr id="3" name="Pladsholder til sidefod 4">
            <a:extLst>
              <a:ext uri="{FF2B5EF4-FFF2-40B4-BE49-F238E27FC236}">
                <a16:creationId xmlns:a16="http://schemas.microsoft.com/office/drawing/2014/main" id="{97AD7E7E-DEA5-EA8A-70CE-A9A9BF242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224" y="6480000"/>
            <a:ext cx="4114800" cy="216000"/>
          </a:xfrm>
          <a:prstGeom prst="rect">
            <a:avLst/>
          </a:prstGeom>
        </p:spPr>
        <p:txBody>
          <a:bodyPr lIns="0" bIns="0" anchor="b"/>
          <a:lstStyle>
            <a:lvl1pPr>
              <a:defRPr sz="1050"/>
            </a:lvl1pPr>
          </a:lstStyle>
          <a:p>
            <a:r>
              <a:rPr lang="da-DK" dirty="0"/>
              <a:t>Projekt / initialer / version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EA37DEE-791B-5A08-4935-D344E71C1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0115" y="6480000"/>
            <a:ext cx="568595" cy="216000"/>
          </a:xfrm>
          <a:prstGeom prst="rect">
            <a:avLst/>
          </a:prstGeom>
        </p:spPr>
        <p:txBody>
          <a:bodyPr bIns="0" anchor="b"/>
          <a:lstStyle>
            <a:lvl1pPr algn="ctr">
              <a:defRPr sz="1050"/>
            </a:lvl1pPr>
          </a:lstStyle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087DB00-0D6E-D25B-05E6-414FCDC423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493401" y="1593809"/>
            <a:ext cx="546288" cy="51332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31E2704-ACD0-BF5F-3C9F-096DAA67EA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000090" y="1696439"/>
            <a:ext cx="618513" cy="410693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AC5DE97A-5EDA-F669-8D94-1724993A4E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233501" y="1578316"/>
            <a:ext cx="518680" cy="52865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93379727-4712-7B96-CB3A-E867FC1F29A7}"/>
              </a:ext>
            </a:extLst>
          </p:cNvPr>
          <p:cNvSpPr txBox="1"/>
          <p:nvPr userDrawn="1"/>
        </p:nvSpPr>
        <p:spPr>
          <a:xfrm>
            <a:off x="3442996" y="2327479"/>
            <a:ext cx="2520000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a-DK" sz="1800" b="1" dirty="0">
                <a:solidFill>
                  <a:schemeClr val="bg2"/>
                </a:solidFill>
              </a:rPr>
              <a:t>Udfordring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F5FF6609-630B-057E-FAF9-2DAD514FDA36}"/>
              </a:ext>
            </a:extLst>
          </p:cNvPr>
          <p:cNvSpPr txBox="1"/>
          <p:nvPr userDrawn="1"/>
        </p:nvSpPr>
        <p:spPr>
          <a:xfrm>
            <a:off x="6247713" y="2327479"/>
            <a:ext cx="2520000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a-DK" sz="1800" b="1" dirty="0">
                <a:solidFill>
                  <a:schemeClr val="bg2"/>
                </a:solidFill>
              </a:rPr>
              <a:t>Løsning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E0B465A9-9DF7-BCC3-CCC3-55399F66E640}"/>
              </a:ext>
            </a:extLst>
          </p:cNvPr>
          <p:cNvSpPr txBox="1"/>
          <p:nvPr userDrawn="1"/>
        </p:nvSpPr>
        <p:spPr>
          <a:xfrm>
            <a:off x="9064838" y="2327479"/>
            <a:ext cx="2520000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a-DK" sz="1800" b="1" dirty="0">
                <a:solidFill>
                  <a:schemeClr val="bg2"/>
                </a:solidFill>
              </a:rPr>
              <a:t>Effekt</a:t>
            </a:r>
          </a:p>
        </p:txBody>
      </p:sp>
    </p:spTree>
    <p:extLst>
      <p:ext uri="{BB962C8B-B14F-4D97-AF65-F5344CB8AC3E}">
        <p14:creationId xmlns:p14="http://schemas.microsoft.com/office/powerpoint/2010/main" val="22802698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1">
          <p15:clr>
            <a:srgbClr val="FBAE40"/>
          </p15:clr>
        </p15:guide>
        <p15:guide id="2" pos="182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de Case Cita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653874F6-4A64-A025-7082-1131A352F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30588" y="1582738"/>
            <a:ext cx="1007379" cy="7457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CD69C9-727D-7FB9-27FA-943C6BE1E3FD}"/>
              </a:ext>
            </a:extLst>
          </p:cNvPr>
          <p:cNvSpPr/>
          <p:nvPr userDrawn="1"/>
        </p:nvSpPr>
        <p:spPr>
          <a:xfrm>
            <a:off x="609600" y="0"/>
            <a:ext cx="2281238" cy="63117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69EDAFF1-7C84-7C0D-A845-6D258EAF4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0054" y="304800"/>
            <a:ext cx="8139171" cy="936625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DK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Indsæt kundecase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E063C6-0CB3-5FAB-00B1-3861B19BCD38}"/>
              </a:ext>
            </a:extLst>
          </p:cNvPr>
          <p:cNvSpPr/>
          <p:nvPr userDrawn="1"/>
        </p:nvSpPr>
        <p:spPr>
          <a:xfrm>
            <a:off x="1267766" y="304800"/>
            <a:ext cx="936625" cy="936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2A6627-71FB-C0C1-5492-F749131C32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95969" y="546288"/>
            <a:ext cx="547046" cy="453648"/>
          </a:xfrm>
          <a:prstGeom prst="rect">
            <a:avLst/>
          </a:prstGeom>
        </p:spPr>
      </p:pic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82E38AC5-FB34-F8E8-E24D-32C86DED7C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2286437"/>
            <a:ext cx="2281237" cy="4058801"/>
          </a:xfrm>
        </p:spPr>
        <p:txBody>
          <a:bodyPr wrap="square" lIns="180000" tIns="180000" rIns="180000" bIns="180000" anchor="t" anchorCtr="0"/>
          <a:lstStyle>
            <a:lvl1pPr marL="0" indent="0" algn="ctr">
              <a:lnSpc>
                <a:spcPts val="1840"/>
              </a:lnSpc>
              <a:buFontTx/>
              <a:buNone/>
              <a:defRPr sz="1200" i="0" baseline="0"/>
            </a:lvl1pPr>
          </a:lstStyle>
          <a:p>
            <a:pPr lvl="0"/>
            <a:r>
              <a:rPr lang="da-DK" dirty="0"/>
              <a:t>Indsæt case/kontakt mv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76C242E9-C139-862A-E62F-8B4D979D72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" y="1584133"/>
            <a:ext cx="2281237" cy="615604"/>
          </a:xfrm>
        </p:spPr>
        <p:txBody>
          <a:bodyPr wrap="square" lIns="108000" tIns="0" rIns="108000" anchor="ctr" anchorCtr="0"/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200" b="1" baseline="0"/>
            </a:lvl1pPr>
          </a:lstStyle>
          <a:p>
            <a:pPr lvl="0"/>
            <a:r>
              <a:rPr lang="da-DK" dirty="0"/>
              <a:t>Indsæt kunde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E3A8BC5-FA57-B647-46F1-9479991027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18317" y="2268000"/>
            <a:ext cx="7360908" cy="4077238"/>
          </a:xfrm>
          <a:noFill/>
        </p:spPr>
        <p:txBody>
          <a:bodyPr lIns="0" tIns="0" rIns="0"/>
          <a:lstStyle>
            <a:lvl1pPr marL="0" indent="0">
              <a:lnSpc>
                <a:spcPts val="3240"/>
              </a:lnSpc>
              <a:spcBef>
                <a:spcPts val="0"/>
              </a:spcBef>
              <a:buFontTx/>
              <a:buNone/>
              <a:defRPr sz="2200" b="0" i="1" cap="none" baseline="0">
                <a:solidFill>
                  <a:schemeClr val="tx1"/>
                </a:solidFill>
              </a:defRPr>
            </a:lvl1pPr>
            <a:lvl2pPr marL="0" indent="-228532">
              <a:buFont typeface="Arial" panose="020B0604020202020204" pitchFamily="34" charset="0"/>
              <a:buChar char="•"/>
              <a:defRPr sz="1600" baseline="0"/>
            </a:lvl2pPr>
            <a:lvl3pPr marL="457052" indent="0">
              <a:buNone/>
              <a:defRPr/>
            </a:lvl3pPr>
          </a:lstStyle>
          <a:p>
            <a:pPr lvl="0"/>
            <a:r>
              <a:rPr lang="da-DK" dirty="0"/>
              <a:t>Indsæt kundecitat</a:t>
            </a:r>
          </a:p>
          <a:p>
            <a:pPr lvl="0"/>
            <a:endParaRPr lang="da-DK" dirty="0"/>
          </a:p>
        </p:txBody>
      </p:sp>
      <p:sp>
        <p:nvSpPr>
          <p:cNvPr id="2" name="Pladsholder til sidefod 4">
            <a:extLst>
              <a:ext uri="{FF2B5EF4-FFF2-40B4-BE49-F238E27FC236}">
                <a16:creationId xmlns:a16="http://schemas.microsoft.com/office/drawing/2014/main" id="{D862852F-CDFB-0F13-260B-CB4F143F1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224" y="6480000"/>
            <a:ext cx="4114800" cy="216000"/>
          </a:xfrm>
          <a:prstGeom prst="rect">
            <a:avLst/>
          </a:prstGeom>
        </p:spPr>
        <p:txBody>
          <a:bodyPr lIns="0" bIns="0" anchor="b"/>
          <a:lstStyle>
            <a:lvl1pPr>
              <a:defRPr sz="1050"/>
            </a:lvl1pPr>
          </a:lstStyle>
          <a:p>
            <a:r>
              <a:rPr lang="da-DK" dirty="0"/>
              <a:t>Projekt / initialer / version</a:t>
            </a:r>
          </a:p>
        </p:txBody>
      </p: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40496A47-7920-B9E6-55B7-5549B685D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0115" y="6480000"/>
            <a:ext cx="568595" cy="216000"/>
          </a:xfrm>
          <a:prstGeom prst="rect">
            <a:avLst/>
          </a:prstGeom>
        </p:spPr>
        <p:txBody>
          <a:bodyPr bIns="0" anchor="b"/>
          <a:lstStyle>
            <a:lvl1pPr algn="ctr">
              <a:defRPr sz="1050"/>
            </a:lvl1pPr>
          </a:lstStyle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27426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1">
          <p15:clr>
            <a:srgbClr val="FBAE40"/>
          </p15:clr>
        </p15:guide>
        <p15:guide id="2" pos="182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de Case Billed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CD69C9-727D-7FB9-27FA-943C6BE1E3FD}"/>
              </a:ext>
            </a:extLst>
          </p:cNvPr>
          <p:cNvSpPr/>
          <p:nvPr userDrawn="1"/>
        </p:nvSpPr>
        <p:spPr>
          <a:xfrm>
            <a:off x="609600" y="0"/>
            <a:ext cx="2281238" cy="6345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69EDAFF1-7C84-7C0D-A845-6D258EAF4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0587" y="304800"/>
            <a:ext cx="8148637" cy="936625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DK" dirty="0"/>
            </a:lvl1pPr>
          </a:lstStyle>
          <a:p>
            <a:pPr lvl="0"/>
            <a:r>
              <a:rPr lang="da-DK" dirty="0"/>
              <a:t>Indsæt kundecase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E063C6-0CB3-5FAB-00B1-3861B19BCD38}"/>
              </a:ext>
            </a:extLst>
          </p:cNvPr>
          <p:cNvSpPr/>
          <p:nvPr userDrawn="1"/>
        </p:nvSpPr>
        <p:spPr>
          <a:xfrm>
            <a:off x="1267766" y="304800"/>
            <a:ext cx="936625" cy="936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2A6627-71FB-C0C1-5492-F749131C32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95969" y="546288"/>
            <a:ext cx="547046" cy="453648"/>
          </a:xfrm>
          <a:prstGeom prst="rect">
            <a:avLst/>
          </a:prstGeom>
        </p:spPr>
      </p:pic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82E38AC5-FB34-F8E8-E24D-32C86DED7C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2286437"/>
            <a:ext cx="2281237" cy="4058801"/>
          </a:xfrm>
        </p:spPr>
        <p:txBody>
          <a:bodyPr wrap="square" lIns="180000" tIns="180000" rIns="180000" bIns="180000" anchor="t" anchorCtr="0"/>
          <a:lstStyle>
            <a:lvl1pPr marL="0" indent="0" algn="ctr">
              <a:lnSpc>
                <a:spcPts val="1840"/>
              </a:lnSpc>
              <a:buFontTx/>
              <a:buNone/>
              <a:defRPr sz="1200" i="1" baseline="0"/>
            </a:lvl1pPr>
          </a:lstStyle>
          <a:p>
            <a:pPr lvl="0"/>
            <a:r>
              <a:rPr lang="da-DK" dirty="0"/>
              <a:t>Indsæt kundecitat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76C242E9-C139-862A-E62F-8B4D979D72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" y="1584133"/>
            <a:ext cx="2281237" cy="615604"/>
          </a:xfrm>
        </p:spPr>
        <p:txBody>
          <a:bodyPr wrap="square" lIns="108000" tIns="0" rIns="108000" anchor="ctr" anchorCtr="0"/>
          <a:lstStyle>
            <a:lvl1pPr marL="0" indent="0" algn="ctr">
              <a:lnSpc>
                <a:spcPts val="1300"/>
              </a:lnSpc>
              <a:spcBef>
                <a:spcPts val="0"/>
              </a:spcBef>
              <a:buFontTx/>
              <a:buNone/>
              <a:defRPr sz="1200" b="1" baseline="0"/>
            </a:lvl1pPr>
          </a:lstStyle>
          <a:p>
            <a:pPr lvl="0"/>
            <a:r>
              <a:rPr lang="da-DK" dirty="0"/>
              <a:t>Indsæt kunde/case/navn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2959E07C-D2D5-74A9-2F2E-57059E434A7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40053" y="1582738"/>
            <a:ext cx="8129708" cy="4762500"/>
          </a:xfrm>
          <a:solidFill>
            <a:schemeClr val="bg1"/>
          </a:solidFill>
        </p:spPr>
        <p:txBody>
          <a:bodyPr lIns="720000" tIns="1440000" rIns="720000" bIns="0" anchor="ctr" anchorCtr="0"/>
          <a:lstStyle>
            <a:lvl1pPr marL="0" indent="0" algn="ctr">
              <a:buNone/>
              <a:defRPr sz="1400" b="0" i="0" cap="none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rammen og indsæt billede</a:t>
            </a:r>
            <a:br>
              <a:rPr lang="da-DK" dirty="0"/>
            </a:br>
            <a:r>
              <a:rPr lang="da-DK" dirty="0"/>
              <a:t>via Templafy-menuen ”Fotos og logos”</a:t>
            </a:r>
          </a:p>
        </p:txBody>
      </p:sp>
      <p:sp>
        <p:nvSpPr>
          <p:cNvPr id="2" name="Pladsholder til sidefod 4">
            <a:extLst>
              <a:ext uri="{FF2B5EF4-FFF2-40B4-BE49-F238E27FC236}">
                <a16:creationId xmlns:a16="http://schemas.microsoft.com/office/drawing/2014/main" id="{2B39F506-173A-0121-2E1B-3FC34773A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224" y="6480000"/>
            <a:ext cx="4114800" cy="216000"/>
          </a:xfrm>
          <a:prstGeom prst="rect">
            <a:avLst/>
          </a:prstGeom>
        </p:spPr>
        <p:txBody>
          <a:bodyPr lIns="0" bIns="0" anchor="b"/>
          <a:lstStyle>
            <a:lvl1pPr>
              <a:defRPr sz="1050"/>
            </a:lvl1pPr>
          </a:lstStyle>
          <a:p>
            <a:r>
              <a:rPr lang="da-DK" dirty="0"/>
              <a:t>Projekt / initialer / version</a:t>
            </a:r>
          </a:p>
        </p:txBody>
      </p: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24B718F4-E935-73D8-7DB0-D9666F2BA8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0115" y="6480000"/>
            <a:ext cx="568595" cy="216000"/>
          </a:xfrm>
          <a:prstGeom prst="rect">
            <a:avLst/>
          </a:prstGeom>
        </p:spPr>
        <p:txBody>
          <a:bodyPr bIns="0" anchor="b"/>
          <a:lstStyle>
            <a:lvl1pPr algn="ctr">
              <a:defRPr sz="1050"/>
            </a:lvl1pPr>
          </a:lstStyle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776451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1">
          <p15:clr>
            <a:srgbClr val="FBAE40"/>
          </p15:clr>
        </p15:guide>
        <p15:guide id="2" pos="182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onner tal &amp; tekst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8DAD1-4A0B-4C9D-F6D0-8E57BC3E04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9A66164-E612-5F1D-8BB7-0941446804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/>
              <a:t>Projekt / initialer / version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0511B34-5DB6-E723-7C41-70B91D9D5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96091E-5511-8ABC-3077-1E73F1436EAD}"/>
              </a:ext>
            </a:extLst>
          </p:cNvPr>
          <p:cNvSpPr/>
          <p:nvPr userDrawn="1"/>
        </p:nvSpPr>
        <p:spPr>
          <a:xfrm>
            <a:off x="622816" y="1582738"/>
            <a:ext cx="3492000" cy="4762500"/>
          </a:xfrm>
          <a:prstGeom prst="rect">
            <a:avLst/>
          </a:prstGeom>
          <a:solidFill>
            <a:schemeClr val="accent2"/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35991" rIns="71981" bIns="35991" rtlCol="0" anchor="ctr"/>
          <a:lstStyle/>
          <a:p>
            <a:pPr algn="ctr"/>
            <a:endParaRPr lang="da-DK" sz="1904" noProof="0" dirty="0">
              <a:solidFill>
                <a:schemeClr val="accent2"/>
              </a:solidFill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D9D2593-C21E-A69D-9F19-AB8E95C42A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208" y="1599657"/>
            <a:ext cx="3492000" cy="634542"/>
          </a:xfrm>
        </p:spPr>
        <p:txBody>
          <a:bodyPr/>
          <a:lstStyle>
            <a:lvl1pPr marL="0" indent="0" algn="ctr" defTabSz="914126" rtl="0" eaLnBrk="1" latinLnBrk="0" hangingPunct="1">
              <a:lnSpc>
                <a:spcPts val="3999"/>
              </a:lnSpc>
              <a:buNone/>
              <a:defRPr lang="en-US" sz="16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7" name="Pladsholder til tekst 14">
            <a:extLst>
              <a:ext uri="{FF2B5EF4-FFF2-40B4-BE49-F238E27FC236}">
                <a16:creationId xmlns:a16="http://schemas.microsoft.com/office/drawing/2014/main" id="{1E98DB82-CBEE-FA37-EA47-346E45F539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208" y="2800689"/>
            <a:ext cx="3492000" cy="628311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8" name="Pladsholder til tekst 14">
            <a:extLst>
              <a:ext uri="{FF2B5EF4-FFF2-40B4-BE49-F238E27FC236}">
                <a16:creationId xmlns:a16="http://schemas.microsoft.com/office/drawing/2014/main" id="{E0780009-0844-A29E-8467-FC2F87F44A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208" y="3450914"/>
            <a:ext cx="3492000" cy="344062"/>
          </a:xfr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9" name="Pladsholder til tekst 14">
            <a:extLst>
              <a:ext uri="{FF2B5EF4-FFF2-40B4-BE49-F238E27FC236}">
                <a16:creationId xmlns:a16="http://schemas.microsoft.com/office/drawing/2014/main" id="{4237D658-86D7-BD4B-6F24-A5A619B536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208" y="4645746"/>
            <a:ext cx="3492000" cy="657774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0" name="Pladsholder til tekst 14">
            <a:extLst>
              <a:ext uri="{FF2B5EF4-FFF2-40B4-BE49-F238E27FC236}">
                <a16:creationId xmlns:a16="http://schemas.microsoft.com/office/drawing/2014/main" id="{D3496A66-7047-B8F8-D385-A0EA539B4C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6208" y="5322364"/>
            <a:ext cx="3492000" cy="344062"/>
          </a:xfr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1EDE915-F0DB-794D-8664-876D64EF9D2D}"/>
              </a:ext>
            </a:extLst>
          </p:cNvPr>
          <p:cNvSpPr/>
          <p:nvPr userDrawn="1"/>
        </p:nvSpPr>
        <p:spPr>
          <a:xfrm>
            <a:off x="8087225" y="1582738"/>
            <a:ext cx="3492000" cy="4762500"/>
          </a:xfrm>
          <a:prstGeom prst="rect">
            <a:avLst/>
          </a:prstGeom>
          <a:solidFill>
            <a:schemeClr val="accent2"/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35991" rIns="71981" bIns="35991" rtlCol="0" anchor="ctr"/>
          <a:lstStyle/>
          <a:p>
            <a:pPr algn="ctr"/>
            <a:endParaRPr lang="da-DK" sz="1904" noProof="0" dirty="0">
              <a:solidFill>
                <a:schemeClr val="accent2"/>
              </a:solidFill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3F68BCE-326C-08FD-2819-D293813891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80617" y="1599657"/>
            <a:ext cx="3492000" cy="634542"/>
          </a:xfrm>
        </p:spPr>
        <p:txBody>
          <a:bodyPr/>
          <a:lstStyle>
            <a:lvl1pPr marL="0" indent="0" algn="ctr" defTabSz="914126" rtl="0" eaLnBrk="1" latinLnBrk="0" hangingPunct="1">
              <a:lnSpc>
                <a:spcPts val="3999"/>
              </a:lnSpc>
              <a:buNone/>
              <a:defRPr lang="en-US" sz="16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13" name="Pladsholder til tekst 14">
            <a:extLst>
              <a:ext uri="{FF2B5EF4-FFF2-40B4-BE49-F238E27FC236}">
                <a16:creationId xmlns:a16="http://schemas.microsoft.com/office/drawing/2014/main" id="{F60BB906-5EBB-F5BA-1034-CA27EB69E1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80617" y="2800689"/>
            <a:ext cx="3492000" cy="628311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4" name="Pladsholder til tekst 14">
            <a:extLst>
              <a:ext uri="{FF2B5EF4-FFF2-40B4-BE49-F238E27FC236}">
                <a16:creationId xmlns:a16="http://schemas.microsoft.com/office/drawing/2014/main" id="{6325145F-95C1-58AA-F9A3-06F5B467F3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80617" y="3450914"/>
            <a:ext cx="3492000" cy="344062"/>
          </a:xfr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623D5FE0-FEB3-1C4D-FE95-2B6CCE79B4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80617" y="4645746"/>
            <a:ext cx="3492000" cy="657774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6" name="Pladsholder til tekst 14">
            <a:extLst>
              <a:ext uri="{FF2B5EF4-FFF2-40B4-BE49-F238E27FC236}">
                <a16:creationId xmlns:a16="http://schemas.microsoft.com/office/drawing/2014/main" id="{6EC165D0-48A2-92D8-2AEF-58FCD1BB06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80617" y="5322364"/>
            <a:ext cx="3492000" cy="344062"/>
          </a:xfr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FA519E42-C16E-5CBF-EE73-92132B083137}"/>
              </a:ext>
            </a:extLst>
          </p:cNvPr>
          <p:cNvSpPr/>
          <p:nvPr userDrawn="1"/>
        </p:nvSpPr>
        <p:spPr>
          <a:xfrm>
            <a:off x="4355020" y="1582738"/>
            <a:ext cx="3492000" cy="4762500"/>
          </a:xfrm>
          <a:prstGeom prst="rect">
            <a:avLst/>
          </a:prstGeom>
          <a:solidFill>
            <a:schemeClr val="accent2"/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35991" rIns="71981" bIns="35991" rtlCol="0" anchor="ctr"/>
          <a:lstStyle/>
          <a:p>
            <a:pPr algn="ctr"/>
            <a:endParaRPr lang="da-DK" sz="1904" noProof="0" dirty="0">
              <a:solidFill>
                <a:schemeClr val="accent2"/>
              </a:solidFill>
            </a:endParaRP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496A2397-6B90-0546-6978-6DA4424D148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48412" y="1599657"/>
            <a:ext cx="3492000" cy="634542"/>
          </a:xfrm>
        </p:spPr>
        <p:txBody>
          <a:bodyPr/>
          <a:lstStyle>
            <a:lvl1pPr marL="0" indent="0" algn="ctr" defTabSz="914126" rtl="0" eaLnBrk="1" latinLnBrk="0" hangingPunct="1">
              <a:lnSpc>
                <a:spcPts val="3999"/>
              </a:lnSpc>
              <a:buNone/>
              <a:defRPr lang="en-US" sz="16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19" name="Pladsholder til tekst 14">
            <a:extLst>
              <a:ext uri="{FF2B5EF4-FFF2-40B4-BE49-F238E27FC236}">
                <a16:creationId xmlns:a16="http://schemas.microsoft.com/office/drawing/2014/main" id="{4934C753-51B3-35A9-F751-1F97C1904E5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48412" y="2800689"/>
            <a:ext cx="3492000" cy="628311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0" name="Pladsholder til tekst 14">
            <a:extLst>
              <a:ext uri="{FF2B5EF4-FFF2-40B4-BE49-F238E27FC236}">
                <a16:creationId xmlns:a16="http://schemas.microsoft.com/office/drawing/2014/main" id="{EB7FF48B-3DC2-9D3B-D572-482B8BFA82A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48412" y="3450914"/>
            <a:ext cx="3492000" cy="344062"/>
          </a:xfr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1" name="Pladsholder til tekst 14">
            <a:extLst>
              <a:ext uri="{FF2B5EF4-FFF2-40B4-BE49-F238E27FC236}">
                <a16:creationId xmlns:a16="http://schemas.microsoft.com/office/drawing/2014/main" id="{1DFD58A1-17F9-1D9F-B509-8566EF8C194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48412" y="4645746"/>
            <a:ext cx="3492000" cy="657774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2" name="Pladsholder til tekst 14">
            <a:extLst>
              <a:ext uri="{FF2B5EF4-FFF2-40B4-BE49-F238E27FC236}">
                <a16:creationId xmlns:a16="http://schemas.microsoft.com/office/drawing/2014/main" id="{757E8DA9-087B-E5A3-2B00-67B86FB944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48412" y="5322364"/>
            <a:ext cx="3492000" cy="344062"/>
          </a:xfr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</p:spTree>
    <p:extLst>
      <p:ext uri="{BB962C8B-B14F-4D97-AF65-F5344CB8AC3E}">
        <p14:creationId xmlns:p14="http://schemas.microsoft.com/office/powerpoint/2010/main" val="305895124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onner tal &amp; tekst lyse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8DAD1-4A0B-4C9D-F6D0-8E57BC3E04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9A66164-E612-5F1D-8BB7-0941446804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/>
              <a:t>Projekt / initialer / version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0511B34-5DB6-E723-7C41-70B91D9D5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96091E-5511-8ABC-3077-1E73F1436EAD}"/>
              </a:ext>
            </a:extLst>
          </p:cNvPr>
          <p:cNvSpPr/>
          <p:nvPr userDrawn="1"/>
        </p:nvSpPr>
        <p:spPr>
          <a:xfrm>
            <a:off x="616208" y="1582738"/>
            <a:ext cx="3492000" cy="47625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35991" rIns="71981" bIns="35991" rtlCol="0" anchor="ctr"/>
          <a:lstStyle/>
          <a:p>
            <a:pPr algn="ctr"/>
            <a:endParaRPr lang="da-DK" sz="1904" noProof="0" dirty="0">
              <a:solidFill>
                <a:schemeClr val="accent2"/>
              </a:solidFill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D9D2593-C21E-A69D-9F19-AB8E95C42A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208" y="1599657"/>
            <a:ext cx="3492000" cy="634542"/>
          </a:xfrm>
        </p:spPr>
        <p:txBody>
          <a:bodyPr/>
          <a:lstStyle>
            <a:lvl1pPr marL="0" indent="0" algn="ctr" defTabSz="914126" rtl="0" eaLnBrk="1" latinLnBrk="0" hangingPunct="1">
              <a:lnSpc>
                <a:spcPts val="3999"/>
              </a:lnSpc>
              <a:buNone/>
              <a:defRPr lang="en-US" sz="16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7" name="Pladsholder til tekst 14">
            <a:extLst>
              <a:ext uri="{FF2B5EF4-FFF2-40B4-BE49-F238E27FC236}">
                <a16:creationId xmlns:a16="http://schemas.microsoft.com/office/drawing/2014/main" id="{1E98DB82-CBEE-FA37-EA47-346E45F539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208" y="2800689"/>
            <a:ext cx="3492000" cy="628311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8" name="Pladsholder til tekst 14">
            <a:extLst>
              <a:ext uri="{FF2B5EF4-FFF2-40B4-BE49-F238E27FC236}">
                <a16:creationId xmlns:a16="http://schemas.microsoft.com/office/drawing/2014/main" id="{E0780009-0844-A29E-8467-FC2F87F44A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208" y="3450914"/>
            <a:ext cx="3492000" cy="344062"/>
          </a:xfr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9" name="Pladsholder til tekst 14">
            <a:extLst>
              <a:ext uri="{FF2B5EF4-FFF2-40B4-BE49-F238E27FC236}">
                <a16:creationId xmlns:a16="http://schemas.microsoft.com/office/drawing/2014/main" id="{4237D658-86D7-BD4B-6F24-A5A619B536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208" y="4645746"/>
            <a:ext cx="3492000" cy="657774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0" name="Pladsholder til tekst 14">
            <a:extLst>
              <a:ext uri="{FF2B5EF4-FFF2-40B4-BE49-F238E27FC236}">
                <a16:creationId xmlns:a16="http://schemas.microsoft.com/office/drawing/2014/main" id="{D3496A66-7047-B8F8-D385-A0EA539B4C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6208" y="5322364"/>
            <a:ext cx="3492000" cy="344062"/>
          </a:xfr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1EDE915-F0DB-794D-8664-876D64EF9D2D}"/>
              </a:ext>
            </a:extLst>
          </p:cNvPr>
          <p:cNvSpPr/>
          <p:nvPr userDrawn="1"/>
        </p:nvSpPr>
        <p:spPr>
          <a:xfrm>
            <a:off x="8080617" y="1582738"/>
            <a:ext cx="3492000" cy="47625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35991" rIns="71981" bIns="35991" rtlCol="0" anchor="ctr"/>
          <a:lstStyle/>
          <a:p>
            <a:pPr algn="ctr"/>
            <a:endParaRPr lang="da-DK" sz="1904" noProof="0" dirty="0">
              <a:solidFill>
                <a:schemeClr val="accent2"/>
              </a:solidFill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3F68BCE-326C-08FD-2819-D293813891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80617" y="1599657"/>
            <a:ext cx="3492000" cy="634542"/>
          </a:xfrm>
        </p:spPr>
        <p:txBody>
          <a:bodyPr/>
          <a:lstStyle>
            <a:lvl1pPr marL="0" indent="0" algn="ctr" defTabSz="914126" rtl="0" eaLnBrk="1" latinLnBrk="0" hangingPunct="1">
              <a:lnSpc>
                <a:spcPts val="3999"/>
              </a:lnSpc>
              <a:buNone/>
              <a:defRPr lang="en-US" sz="16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13" name="Pladsholder til tekst 14">
            <a:extLst>
              <a:ext uri="{FF2B5EF4-FFF2-40B4-BE49-F238E27FC236}">
                <a16:creationId xmlns:a16="http://schemas.microsoft.com/office/drawing/2014/main" id="{F60BB906-5EBB-F5BA-1034-CA27EB69E1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80617" y="2800689"/>
            <a:ext cx="3492000" cy="628311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4" name="Pladsholder til tekst 14">
            <a:extLst>
              <a:ext uri="{FF2B5EF4-FFF2-40B4-BE49-F238E27FC236}">
                <a16:creationId xmlns:a16="http://schemas.microsoft.com/office/drawing/2014/main" id="{6325145F-95C1-58AA-F9A3-06F5B467F3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80617" y="3450914"/>
            <a:ext cx="3492000" cy="344062"/>
          </a:xfr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623D5FE0-FEB3-1C4D-FE95-2B6CCE79B4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80617" y="4645746"/>
            <a:ext cx="3492000" cy="657774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6" name="Pladsholder til tekst 14">
            <a:extLst>
              <a:ext uri="{FF2B5EF4-FFF2-40B4-BE49-F238E27FC236}">
                <a16:creationId xmlns:a16="http://schemas.microsoft.com/office/drawing/2014/main" id="{6EC165D0-48A2-92D8-2AEF-58FCD1BB06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80617" y="5322364"/>
            <a:ext cx="3492000" cy="344062"/>
          </a:xfr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FA519E42-C16E-5CBF-EE73-92132B083137}"/>
              </a:ext>
            </a:extLst>
          </p:cNvPr>
          <p:cNvSpPr/>
          <p:nvPr userDrawn="1"/>
        </p:nvSpPr>
        <p:spPr>
          <a:xfrm>
            <a:off x="4348412" y="1582738"/>
            <a:ext cx="3492000" cy="47625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35991" rIns="71981" bIns="35991" rtlCol="0" anchor="ctr"/>
          <a:lstStyle/>
          <a:p>
            <a:pPr algn="ctr"/>
            <a:endParaRPr lang="da-DK" sz="1904" noProof="0" dirty="0">
              <a:solidFill>
                <a:schemeClr val="accent2"/>
              </a:solidFill>
            </a:endParaRP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496A2397-6B90-0546-6978-6DA4424D148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48412" y="1599657"/>
            <a:ext cx="3492000" cy="634542"/>
          </a:xfrm>
        </p:spPr>
        <p:txBody>
          <a:bodyPr/>
          <a:lstStyle>
            <a:lvl1pPr marL="0" indent="0" algn="ctr" defTabSz="914126" rtl="0" eaLnBrk="1" latinLnBrk="0" hangingPunct="1">
              <a:lnSpc>
                <a:spcPts val="3999"/>
              </a:lnSpc>
              <a:buNone/>
              <a:defRPr lang="en-US" sz="16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19" name="Pladsholder til tekst 14">
            <a:extLst>
              <a:ext uri="{FF2B5EF4-FFF2-40B4-BE49-F238E27FC236}">
                <a16:creationId xmlns:a16="http://schemas.microsoft.com/office/drawing/2014/main" id="{4934C753-51B3-35A9-F751-1F97C1904E5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48412" y="2800689"/>
            <a:ext cx="3492000" cy="628311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0" name="Pladsholder til tekst 14">
            <a:extLst>
              <a:ext uri="{FF2B5EF4-FFF2-40B4-BE49-F238E27FC236}">
                <a16:creationId xmlns:a16="http://schemas.microsoft.com/office/drawing/2014/main" id="{EB7FF48B-3DC2-9D3B-D572-482B8BFA82A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48412" y="3450914"/>
            <a:ext cx="3492000" cy="344062"/>
          </a:xfr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1" name="Pladsholder til tekst 14">
            <a:extLst>
              <a:ext uri="{FF2B5EF4-FFF2-40B4-BE49-F238E27FC236}">
                <a16:creationId xmlns:a16="http://schemas.microsoft.com/office/drawing/2014/main" id="{1DFD58A1-17F9-1D9F-B509-8566EF8C194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48412" y="4645746"/>
            <a:ext cx="3492000" cy="657774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2" name="Pladsholder til tekst 14">
            <a:extLst>
              <a:ext uri="{FF2B5EF4-FFF2-40B4-BE49-F238E27FC236}">
                <a16:creationId xmlns:a16="http://schemas.microsoft.com/office/drawing/2014/main" id="{757E8DA9-087B-E5A3-2B00-67B86FB944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48412" y="5322364"/>
            <a:ext cx="3492000" cy="344062"/>
          </a:xfr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</p:spTree>
    <p:extLst>
      <p:ext uri="{BB962C8B-B14F-4D97-AF65-F5344CB8AC3E}">
        <p14:creationId xmlns:p14="http://schemas.microsoft.com/office/powerpoint/2010/main" val="389397898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onner tal &amp; teks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8DAD1-4A0B-4C9D-F6D0-8E57BC3E04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9A66164-E612-5F1D-8BB7-0941446804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/>
              <a:t>Projekt / initialer / version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0511B34-5DB6-E723-7C41-70B91D9D5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96091E-5511-8ABC-3077-1E73F1436EAD}"/>
              </a:ext>
            </a:extLst>
          </p:cNvPr>
          <p:cNvSpPr/>
          <p:nvPr userDrawn="1"/>
        </p:nvSpPr>
        <p:spPr>
          <a:xfrm>
            <a:off x="622816" y="1582738"/>
            <a:ext cx="3492000" cy="4762500"/>
          </a:xfrm>
          <a:prstGeom prst="rect">
            <a:avLst/>
          </a:prstGeom>
          <a:solidFill>
            <a:schemeClr val="tx1"/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35991" rIns="71981" bIns="35991" rtlCol="0" anchor="ctr"/>
          <a:lstStyle/>
          <a:p>
            <a:pPr algn="ctr"/>
            <a:endParaRPr lang="da-DK" sz="1904" noProof="0" dirty="0">
              <a:solidFill>
                <a:schemeClr val="accent2"/>
              </a:solidFill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D9D2593-C21E-A69D-9F19-AB8E95C42A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208" y="1599657"/>
            <a:ext cx="3492000" cy="634542"/>
          </a:xfrm>
        </p:spPr>
        <p:txBody>
          <a:bodyPr/>
          <a:lstStyle>
            <a:lvl1pPr marL="0" indent="0" algn="ctr" defTabSz="914126" rtl="0" eaLnBrk="1" latinLnBrk="0" hangingPunct="1">
              <a:lnSpc>
                <a:spcPts val="3999"/>
              </a:lnSpc>
              <a:buNone/>
              <a:defRPr lang="en-US" sz="1600" b="1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7" name="Pladsholder til tekst 14">
            <a:extLst>
              <a:ext uri="{FF2B5EF4-FFF2-40B4-BE49-F238E27FC236}">
                <a16:creationId xmlns:a16="http://schemas.microsoft.com/office/drawing/2014/main" id="{1E98DB82-CBEE-FA37-EA47-346E45F539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208" y="2800689"/>
            <a:ext cx="3492000" cy="628311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8" name="Pladsholder til tekst 14">
            <a:extLst>
              <a:ext uri="{FF2B5EF4-FFF2-40B4-BE49-F238E27FC236}">
                <a16:creationId xmlns:a16="http://schemas.microsoft.com/office/drawing/2014/main" id="{E0780009-0844-A29E-8467-FC2F87F44A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208" y="3450914"/>
            <a:ext cx="3492000" cy="344062"/>
          </a:xfr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9" name="Pladsholder til tekst 14">
            <a:extLst>
              <a:ext uri="{FF2B5EF4-FFF2-40B4-BE49-F238E27FC236}">
                <a16:creationId xmlns:a16="http://schemas.microsoft.com/office/drawing/2014/main" id="{4237D658-86D7-BD4B-6F24-A5A619B536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208" y="4645746"/>
            <a:ext cx="3492000" cy="657774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0" name="Pladsholder til tekst 14">
            <a:extLst>
              <a:ext uri="{FF2B5EF4-FFF2-40B4-BE49-F238E27FC236}">
                <a16:creationId xmlns:a16="http://schemas.microsoft.com/office/drawing/2014/main" id="{D3496A66-7047-B8F8-D385-A0EA539B4C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6208" y="5322364"/>
            <a:ext cx="3492000" cy="344062"/>
          </a:xfr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1EDE915-F0DB-794D-8664-876D64EF9D2D}"/>
              </a:ext>
            </a:extLst>
          </p:cNvPr>
          <p:cNvSpPr/>
          <p:nvPr userDrawn="1"/>
        </p:nvSpPr>
        <p:spPr>
          <a:xfrm>
            <a:off x="8087225" y="1582738"/>
            <a:ext cx="3492000" cy="4762500"/>
          </a:xfrm>
          <a:prstGeom prst="rect">
            <a:avLst/>
          </a:prstGeom>
          <a:solidFill>
            <a:schemeClr val="tx1"/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35991" rIns="71981" bIns="35991" rtlCol="0" anchor="ctr"/>
          <a:lstStyle/>
          <a:p>
            <a:pPr algn="ctr"/>
            <a:endParaRPr lang="da-DK" sz="1904" noProof="0" dirty="0">
              <a:solidFill>
                <a:schemeClr val="accent2"/>
              </a:solidFill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3F68BCE-326C-08FD-2819-D293813891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80617" y="1599657"/>
            <a:ext cx="3492000" cy="634542"/>
          </a:xfrm>
        </p:spPr>
        <p:txBody>
          <a:bodyPr/>
          <a:lstStyle>
            <a:lvl1pPr marL="0" indent="0" algn="ctr" defTabSz="914126" rtl="0" eaLnBrk="1" latinLnBrk="0" hangingPunct="1">
              <a:lnSpc>
                <a:spcPts val="3999"/>
              </a:lnSpc>
              <a:buNone/>
              <a:defRPr lang="en-US" sz="1600" b="1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13" name="Pladsholder til tekst 14">
            <a:extLst>
              <a:ext uri="{FF2B5EF4-FFF2-40B4-BE49-F238E27FC236}">
                <a16:creationId xmlns:a16="http://schemas.microsoft.com/office/drawing/2014/main" id="{F60BB906-5EBB-F5BA-1034-CA27EB69E1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80617" y="2800689"/>
            <a:ext cx="3492000" cy="628311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4" name="Pladsholder til tekst 14">
            <a:extLst>
              <a:ext uri="{FF2B5EF4-FFF2-40B4-BE49-F238E27FC236}">
                <a16:creationId xmlns:a16="http://schemas.microsoft.com/office/drawing/2014/main" id="{6325145F-95C1-58AA-F9A3-06F5B467F3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80617" y="3450914"/>
            <a:ext cx="3492000" cy="344062"/>
          </a:xfr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623D5FE0-FEB3-1C4D-FE95-2B6CCE79B4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80617" y="4645746"/>
            <a:ext cx="3492000" cy="657774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6" name="Pladsholder til tekst 14">
            <a:extLst>
              <a:ext uri="{FF2B5EF4-FFF2-40B4-BE49-F238E27FC236}">
                <a16:creationId xmlns:a16="http://schemas.microsoft.com/office/drawing/2014/main" id="{6EC165D0-48A2-92D8-2AEF-58FCD1BB06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80617" y="5322364"/>
            <a:ext cx="3492000" cy="344062"/>
          </a:xfr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FA519E42-C16E-5CBF-EE73-92132B083137}"/>
              </a:ext>
            </a:extLst>
          </p:cNvPr>
          <p:cNvSpPr/>
          <p:nvPr userDrawn="1"/>
        </p:nvSpPr>
        <p:spPr>
          <a:xfrm>
            <a:off x="4355020" y="1582738"/>
            <a:ext cx="3492000" cy="4762500"/>
          </a:xfrm>
          <a:prstGeom prst="rect">
            <a:avLst/>
          </a:prstGeom>
          <a:solidFill>
            <a:schemeClr val="tx1"/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35991" rIns="71981" bIns="35991" rtlCol="0" anchor="ctr"/>
          <a:lstStyle/>
          <a:p>
            <a:pPr algn="ctr"/>
            <a:endParaRPr lang="da-DK" sz="1904" noProof="0" dirty="0">
              <a:solidFill>
                <a:schemeClr val="accent2"/>
              </a:solidFill>
            </a:endParaRP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496A2397-6B90-0546-6978-6DA4424D148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48412" y="1599657"/>
            <a:ext cx="3492000" cy="634542"/>
          </a:xfrm>
        </p:spPr>
        <p:txBody>
          <a:bodyPr/>
          <a:lstStyle>
            <a:lvl1pPr marL="0" indent="0" algn="ctr" defTabSz="914126" rtl="0" eaLnBrk="1" latinLnBrk="0" hangingPunct="1">
              <a:lnSpc>
                <a:spcPts val="3999"/>
              </a:lnSpc>
              <a:buNone/>
              <a:defRPr lang="en-US" sz="1600" b="1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19" name="Pladsholder til tekst 14">
            <a:extLst>
              <a:ext uri="{FF2B5EF4-FFF2-40B4-BE49-F238E27FC236}">
                <a16:creationId xmlns:a16="http://schemas.microsoft.com/office/drawing/2014/main" id="{4934C753-51B3-35A9-F751-1F97C1904E5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48412" y="2800689"/>
            <a:ext cx="3492000" cy="628311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0" name="Pladsholder til tekst 14">
            <a:extLst>
              <a:ext uri="{FF2B5EF4-FFF2-40B4-BE49-F238E27FC236}">
                <a16:creationId xmlns:a16="http://schemas.microsoft.com/office/drawing/2014/main" id="{EB7FF48B-3DC2-9D3B-D572-482B8BFA82A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48412" y="3450914"/>
            <a:ext cx="3492000" cy="344062"/>
          </a:xfr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1" name="Pladsholder til tekst 14">
            <a:extLst>
              <a:ext uri="{FF2B5EF4-FFF2-40B4-BE49-F238E27FC236}">
                <a16:creationId xmlns:a16="http://schemas.microsoft.com/office/drawing/2014/main" id="{1DFD58A1-17F9-1D9F-B509-8566EF8C194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48412" y="4645746"/>
            <a:ext cx="3492000" cy="657774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2" name="Pladsholder til tekst 14">
            <a:extLst>
              <a:ext uri="{FF2B5EF4-FFF2-40B4-BE49-F238E27FC236}">
                <a16:creationId xmlns:a16="http://schemas.microsoft.com/office/drawing/2014/main" id="{757E8DA9-087B-E5A3-2B00-67B86FB944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48412" y="5322364"/>
            <a:ext cx="3492000" cy="344062"/>
          </a:xfr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</p:spTree>
    <p:extLst>
      <p:ext uri="{BB962C8B-B14F-4D97-AF65-F5344CB8AC3E}">
        <p14:creationId xmlns:p14="http://schemas.microsoft.com/office/powerpoint/2010/main" val="43326468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/billede og tekst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5C5DC-9F61-4E32-B0BC-ED6D481CE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4" name="Pladsholder til sidefod 4">
            <a:extLst>
              <a:ext uri="{FF2B5EF4-FFF2-40B4-BE49-F238E27FC236}">
                <a16:creationId xmlns:a16="http://schemas.microsoft.com/office/drawing/2014/main" id="{29C8414E-E79E-E479-BC7F-4DE63EAB6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224" y="6480000"/>
            <a:ext cx="4114800" cy="216000"/>
          </a:xfrm>
          <a:prstGeom prst="rect">
            <a:avLst/>
          </a:prstGeom>
        </p:spPr>
        <p:txBody>
          <a:bodyPr lIns="0" bIns="0" anchor="b"/>
          <a:lstStyle>
            <a:lvl1pPr>
              <a:defRPr sz="1050"/>
            </a:lvl1pPr>
          </a:lstStyle>
          <a:p>
            <a:r>
              <a:rPr lang="da-DK" dirty="0"/>
              <a:t>Projekt / initialer / version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B9E976F-8FD6-E83D-EB94-D8DB3B80C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0115" y="6480000"/>
            <a:ext cx="568595" cy="216000"/>
          </a:xfrm>
          <a:prstGeom prst="rect">
            <a:avLst/>
          </a:prstGeom>
        </p:spPr>
        <p:txBody>
          <a:bodyPr bIns="0" anchor="b"/>
          <a:lstStyle>
            <a:lvl1pPr algn="ctr">
              <a:defRPr sz="1050"/>
            </a:lvl1pPr>
          </a:lstStyle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Farvet figur">
            <a:extLst>
              <a:ext uri="{FF2B5EF4-FFF2-40B4-BE49-F238E27FC236}">
                <a16:creationId xmlns:a16="http://schemas.microsoft.com/office/drawing/2014/main" id="{D494D95A-3F4C-DADD-EB11-BB36EDCDF24B}"/>
              </a:ext>
            </a:extLst>
          </p:cNvPr>
          <p:cNvSpPr>
            <a:spLocks/>
          </p:cNvSpPr>
          <p:nvPr userDrawn="1"/>
        </p:nvSpPr>
        <p:spPr>
          <a:xfrm>
            <a:off x="6094412" y="1582738"/>
            <a:ext cx="5484813" cy="4762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 err="1"/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C00CB121-29B9-3891-BBBA-F7D36F176D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0800" y="2153707"/>
            <a:ext cx="4909478" cy="922816"/>
          </a:xfrm>
        </p:spPr>
        <p:txBody>
          <a:bodyPr anchor="ctr"/>
          <a:lstStyle>
            <a:lvl1pPr marL="0" indent="0" algn="ctr">
              <a:buNone/>
              <a:defRPr sz="6000" b="1">
                <a:solidFill>
                  <a:schemeClr val="accent4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8" name="Pladsholder til tekst 14">
            <a:extLst>
              <a:ext uri="{FF2B5EF4-FFF2-40B4-BE49-F238E27FC236}">
                <a16:creationId xmlns:a16="http://schemas.microsoft.com/office/drawing/2014/main" id="{FE1BF63A-874A-9BFB-2376-8FD5465510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4588" y="3085149"/>
            <a:ext cx="4909478" cy="344062"/>
          </a:xfrm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9" name="Pladsholder til tekst 14">
            <a:extLst>
              <a:ext uri="{FF2B5EF4-FFF2-40B4-BE49-F238E27FC236}">
                <a16:creationId xmlns:a16="http://schemas.microsoft.com/office/drawing/2014/main" id="{67F72A56-5C72-5289-6659-F0EA849B89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998764"/>
            <a:ext cx="4909478" cy="922816"/>
          </a:xfrm>
        </p:spPr>
        <p:txBody>
          <a:bodyPr anchor="ctr"/>
          <a:lstStyle>
            <a:lvl1pPr marL="0" indent="0" algn="ctr">
              <a:buNone/>
              <a:defRPr sz="6000" b="1">
                <a:solidFill>
                  <a:schemeClr val="accent4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0" name="Pladsholder til tekst 14">
            <a:extLst>
              <a:ext uri="{FF2B5EF4-FFF2-40B4-BE49-F238E27FC236}">
                <a16:creationId xmlns:a16="http://schemas.microsoft.com/office/drawing/2014/main" id="{4E00A641-CD4F-1C92-C56A-277BA3BC75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4588" y="4930206"/>
            <a:ext cx="4909478" cy="344062"/>
          </a:xfrm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A6A8A9F1-08DC-68D4-4FD3-8C05E177E14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12775" y="1582738"/>
            <a:ext cx="5175250" cy="4762500"/>
          </a:xfrm>
        </p:spPr>
        <p:txBody>
          <a:bodyPr tIns="2160000" anchor="ctr" anchorCtr="0"/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</p:spTree>
    <p:extLst>
      <p:ext uri="{BB962C8B-B14F-4D97-AF65-F5344CB8AC3E}">
        <p14:creationId xmlns:p14="http://schemas.microsoft.com/office/powerpoint/2010/main" val="5514663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646">
          <p15:clr>
            <a:srgbClr val="F26B43"/>
          </p15:clr>
        </p15:guide>
        <p15:guide id="2" pos="4032">
          <p15:clr>
            <a:srgbClr val="F26B43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/billede og tekst lyse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5C5DC-9F61-4E32-B0BC-ED6D481CE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4" name="Pladsholder til sidefod 4">
            <a:extLst>
              <a:ext uri="{FF2B5EF4-FFF2-40B4-BE49-F238E27FC236}">
                <a16:creationId xmlns:a16="http://schemas.microsoft.com/office/drawing/2014/main" id="{29C8414E-E79E-E479-BC7F-4DE63EAB6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224" y="6480000"/>
            <a:ext cx="4114800" cy="216000"/>
          </a:xfrm>
          <a:prstGeom prst="rect">
            <a:avLst/>
          </a:prstGeom>
        </p:spPr>
        <p:txBody>
          <a:bodyPr lIns="0" bIns="0" anchor="b"/>
          <a:lstStyle>
            <a:lvl1pPr>
              <a:defRPr sz="1050"/>
            </a:lvl1pPr>
          </a:lstStyle>
          <a:p>
            <a:r>
              <a:rPr lang="da-DK" dirty="0"/>
              <a:t>Projekt / initialer / version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B9E976F-8FD6-E83D-EB94-D8DB3B80C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0115" y="6480000"/>
            <a:ext cx="568595" cy="216000"/>
          </a:xfrm>
          <a:prstGeom prst="rect">
            <a:avLst/>
          </a:prstGeom>
        </p:spPr>
        <p:txBody>
          <a:bodyPr bIns="0" anchor="b"/>
          <a:lstStyle>
            <a:lvl1pPr algn="ctr">
              <a:defRPr sz="1050"/>
            </a:lvl1pPr>
          </a:lstStyle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Farvet figur">
            <a:extLst>
              <a:ext uri="{FF2B5EF4-FFF2-40B4-BE49-F238E27FC236}">
                <a16:creationId xmlns:a16="http://schemas.microsoft.com/office/drawing/2014/main" id="{D494D95A-3F4C-DADD-EB11-BB36EDCDF24B}"/>
              </a:ext>
            </a:extLst>
          </p:cNvPr>
          <p:cNvSpPr>
            <a:spLocks/>
          </p:cNvSpPr>
          <p:nvPr userDrawn="1"/>
        </p:nvSpPr>
        <p:spPr>
          <a:xfrm>
            <a:off x="6094412" y="1582738"/>
            <a:ext cx="5484813" cy="4762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 err="1">
              <a:solidFill>
                <a:schemeClr val="tx1"/>
              </a:solidFill>
            </a:endParaRP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C00CB121-29B9-3891-BBBA-F7D36F176D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4588" y="2153707"/>
            <a:ext cx="4909478" cy="922816"/>
          </a:xfrm>
        </p:spPr>
        <p:txBody>
          <a:bodyPr anchor="ctr"/>
          <a:lstStyle>
            <a:lvl1pPr marL="0" indent="0" algn="ctr">
              <a:buNone/>
              <a:defRPr sz="6000" b="1">
                <a:solidFill>
                  <a:schemeClr val="tx1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8" name="Pladsholder til tekst 14">
            <a:extLst>
              <a:ext uri="{FF2B5EF4-FFF2-40B4-BE49-F238E27FC236}">
                <a16:creationId xmlns:a16="http://schemas.microsoft.com/office/drawing/2014/main" id="{FE1BF63A-874A-9BFB-2376-8FD5465510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4588" y="3085149"/>
            <a:ext cx="4909478" cy="344062"/>
          </a:xfrm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9" name="Pladsholder til tekst 14">
            <a:extLst>
              <a:ext uri="{FF2B5EF4-FFF2-40B4-BE49-F238E27FC236}">
                <a16:creationId xmlns:a16="http://schemas.microsoft.com/office/drawing/2014/main" id="{67F72A56-5C72-5289-6659-F0EA849B89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4588" y="3998764"/>
            <a:ext cx="4909478" cy="922816"/>
          </a:xfrm>
        </p:spPr>
        <p:txBody>
          <a:bodyPr anchor="ctr"/>
          <a:lstStyle>
            <a:lvl1pPr marL="0" indent="0" algn="ctr">
              <a:buNone/>
              <a:defRPr sz="6000" b="1">
                <a:solidFill>
                  <a:schemeClr val="tx1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0" name="Pladsholder til tekst 14">
            <a:extLst>
              <a:ext uri="{FF2B5EF4-FFF2-40B4-BE49-F238E27FC236}">
                <a16:creationId xmlns:a16="http://schemas.microsoft.com/office/drawing/2014/main" id="{4E00A641-CD4F-1C92-C56A-277BA3BC75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4588" y="4930206"/>
            <a:ext cx="4909478" cy="344062"/>
          </a:xfrm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3" name="Pladsholder til indhold 4">
            <a:extLst>
              <a:ext uri="{FF2B5EF4-FFF2-40B4-BE49-F238E27FC236}">
                <a16:creationId xmlns:a16="http://schemas.microsoft.com/office/drawing/2014/main" id="{1C109D2D-F217-DA5E-C739-6EC66C41E074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12775" y="1582738"/>
            <a:ext cx="5175250" cy="4762500"/>
          </a:xfrm>
        </p:spPr>
        <p:txBody>
          <a:bodyPr tIns="2160000" anchor="ctr" anchorCtr="0"/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</p:spTree>
    <p:extLst>
      <p:ext uri="{BB962C8B-B14F-4D97-AF65-F5344CB8AC3E}">
        <p14:creationId xmlns:p14="http://schemas.microsoft.com/office/powerpoint/2010/main" val="7874725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646">
          <p15:clr>
            <a:srgbClr val="F26B43"/>
          </p15:clr>
        </p15:guide>
        <p15:guide id="2" pos="4032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slide delt grå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161FD14-5287-508A-6E00-A9CB8AF1FB44}"/>
              </a:ext>
            </a:extLst>
          </p:cNvPr>
          <p:cNvSpPr/>
          <p:nvPr userDrawn="1"/>
        </p:nvSpPr>
        <p:spPr>
          <a:xfrm>
            <a:off x="0" y="0"/>
            <a:ext cx="609441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2" y="2139350"/>
            <a:ext cx="5051423" cy="128964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aseline="0">
                <a:solidFill>
                  <a:schemeClr val="bg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4" y="3668386"/>
            <a:ext cx="5051422" cy="54346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 i="0">
                <a:solidFill>
                  <a:schemeClr val="bg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064" indent="0" algn="ctr">
              <a:buNone/>
              <a:defRPr sz="2000"/>
            </a:lvl2pPr>
            <a:lvl3pPr marL="914130" indent="0" algn="ctr">
              <a:buNone/>
              <a:defRPr sz="1800"/>
            </a:lvl3pPr>
            <a:lvl4pPr marL="1371194" indent="0" algn="ctr">
              <a:buNone/>
              <a:defRPr sz="1600"/>
            </a:lvl4pPr>
            <a:lvl5pPr marL="1828259" indent="0" algn="ctr">
              <a:buNone/>
              <a:defRPr sz="1600"/>
            </a:lvl5pPr>
            <a:lvl6pPr marL="2285323" indent="0" algn="ctr">
              <a:buNone/>
              <a:defRPr sz="1600"/>
            </a:lvl6pPr>
            <a:lvl7pPr marL="2742389" indent="0" algn="ctr">
              <a:buNone/>
              <a:defRPr sz="1600"/>
            </a:lvl7pPr>
            <a:lvl8pPr marL="3199453" indent="0" algn="ctr">
              <a:buNone/>
              <a:defRPr sz="1600"/>
            </a:lvl8pPr>
            <a:lvl9pPr marL="3656518" indent="0" algn="ctr">
              <a:buNone/>
              <a:defRPr sz="16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4" name="Pladsholder til billede 5">
            <a:extLst>
              <a:ext uri="{FF2B5EF4-FFF2-40B4-BE49-F238E27FC236}">
                <a16:creationId xmlns:a16="http://schemas.microsoft.com/office/drawing/2014/main" id="{8F13F9A4-10B7-91BD-1141-1152E7EDD7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4413" y="0"/>
            <a:ext cx="6094412" cy="6858000"/>
          </a:xfrm>
        </p:spPr>
        <p:txBody>
          <a:bodyPr lIns="0" tIns="144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</p:spTree>
    <p:extLst>
      <p:ext uri="{BB962C8B-B14F-4D97-AF65-F5344CB8AC3E}">
        <p14:creationId xmlns:p14="http://schemas.microsoft.com/office/powerpoint/2010/main" val="160552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/billede og tekst rø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5C5DC-9F61-4E32-B0BC-ED6D481CE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4" name="Pladsholder til sidefod 4">
            <a:extLst>
              <a:ext uri="{FF2B5EF4-FFF2-40B4-BE49-F238E27FC236}">
                <a16:creationId xmlns:a16="http://schemas.microsoft.com/office/drawing/2014/main" id="{29C8414E-E79E-E479-BC7F-4DE63EAB6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224" y="6480000"/>
            <a:ext cx="4114800" cy="216000"/>
          </a:xfrm>
          <a:prstGeom prst="rect">
            <a:avLst/>
          </a:prstGeom>
        </p:spPr>
        <p:txBody>
          <a:bodyPr lIns="0" bIns="0" anchor="b"/>
          <a:lstStyle>
            <a:lvl1pPr>
              <a:defRPr sz="1050"/>
            </a:lvl1pPr>
          </a:lstStyle>
          <a:p>
            <a:r>
              <a:rPr lang="da-DK" dirty="0"/>
              <a:t>Projekt / initialer / version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B9E976F-8FD6-E83D-EB94-D8DB3B80C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0115" y="6480000"/>
            <a:ext cx="568595" cy="216000"/>
          </a:xfrm>
          <a:prstGeom prst="rect">
            <a:avLst/>
          </a:prstGeom>
        </p:spPr>
        <p:txBody>
          <a:bodyPr bIns="0" anchor="b"/>
          <a:lstStyle>
            <a:lvl1pPr algn="ctr">
              <a:defRPr sz="1050"/>
            </a:lvl1pPr>
          </a:lstStyle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Farvet figur">
            <a:extLst>
              <a:ext uri="{FF2B5EF4-FFF2-40B4-BE49-F238E27FC236}">
                <a16:creationId xmlns:a16="http://schemas.microsoft.com/office/drawing/2014/main" id="{D494D95A-3F4C-DADD-EB11-BB36EDCDF24B}"/>
              </a:ext>
            </a:extLst>
          </p:cNvPr>
          <p:cNvSpPr>
            <a:spLocks/>
          </p:cNvSpPr>
          <p:nvPr userDrawn="1"/>
        </p:nvSpPr>
        <p:spPr>
          <a:xfrm>
            <a:off x="6094412" y="1582738"/>
            <a:ext cx="5484813" cy="4762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 err="1"/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C00CB121-29B9-3891-BBBA-F7D36F176D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78710" y="2153707"/>
            <a:ext cx="4909478" cy="922816"/>
          </a:xfrm>
        </p:spPr>
        <p:txBody>
          <a:bodyPr anchor="ctr"/>
          <a:lstStyle>
            <a:lvl1pPr marL="0" indent="0" algn="ctr">
              <a:buNone/>
              <a:defRPr sz="6000" b="1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8" name="Pladsholder til tekst 14">
            <a:extLst>
              <a:ext uri="{FF2B5EF4-FFF2-40B4-BE49-F238E27FC236}">
                <a16:creationId xmlns:a16="http://schemas.microsoft.com/office/drawing/2014/main" id="{FE1BF63A-874A-9BFB-2376-8FD5465510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8710" y="3085149"/>
            <a:ext cx="4909478" cy="344062"/>
          </a:xfrm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9" name="Pladsholder til tekst 14">
            <a:extLst>
              <a:ext uri="{FF2B5EF4-FFF2-40B4-BE49-F238E27FC236}">
                <a16:creationId xmlns:a16="http://schemas.microsoft.com/office/drawing/2014/main" id="{67F72A56-5C72-5289-6659-F0EA849B89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8710" y="3998764"/>
            <a:ext cx="4909478" cy="922816"/>
          </a:xfrm>
        </p:spPr>
        <p:txBody>
          <a:bodyPr anchor="ctr"/>
          <a:lstStyle>
            <a:lvl1pPr marL="0" indent="0" algn="ctr">
              <a:buNone/>
              <a:defRPr sz="6000" b="1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0" name="Pladsholder til tekst 14">
            <a:extLst>
              <a:ext uri="{FF2B5EF4-FFF2-40B4-BE49-F238E27FC236}">
                <a16:creationId xmlns:a16="http://schemas.microsoft.com/office/drawing/2014/main" id="{4E00A641-CD4F-1C92-C56A-277BA3BC75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8710" y="4930206"/>
            <a:ext cx="4909478" cy="344062"/>
          </a:xfrm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3" name="Pladsholder til indhold 4">
            <a:extLst>
              <a:ext uri="{FF2B5EF4-FFF2-40B4-BE49-F238E27FC236}">
                <a16:creationId xmlns:a16="http://schemas.microsoft.com/office/drawing/2014/main" id="{2BAEF42A-F874-F2DD-60AF-80F93A5683E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12775" y="1582738"/>
            <a:ext cx="5175250" cy="4762500"/>
          </a:xfrm>
        </p:spPr>
        <p:txBody>
          <a:bodyPr tIns="2160000" anchor="ctr" anchorCtr="0"/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</p:spTree>
    <p:extLst>
      <p:ext uri="{BB962C8B-B14F-4D97-AF65-F5344CB8AC3E}">
        <p14:creationId xmlns:p14="http://schemas.microsoft.com/office/powerpoint/2010/main" val="912607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3646">
          <p15:clr>
            <a:srgbClr val="F26B43"/>
          </p15:clr>
        </p15:guide>
        <p15:guide id="2" pos="4032">
          <p15:clr>
            <a:srgbClr val="F26B43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d farve og stor tekst gr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5C5DC-9F61-4E32-B0BC-ED6D481CE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C00CB121-29B9-3891-BBBA-F7D36F176D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852941"/>
            <a:ext cx="10966001" cy="922816"/>
          </a:xfrm>
        </p:spPr>
        <p:txBody>
          <a:bodyPr anchor="ctr"/>
          <a:lstStyle>
            <a:lvl1pPr marL="0" indent="0" algn="ctr">
              <a:buNone/>
              <a:defRPr sz="6000" b="1">
                <a:solidFill>
                  <a:schemeClr val="accent4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8" name="Pladsholder til tekst 14">
            <a:extLst>
              <a:ext uri="{FF2B5EF4-FFF2-40B4-BE49-F238E27FC236}">
                <a16:creationId xmlns:a16="http://schemas.microsoft.com/office/drawing/2014/main" id="{FE1BF63A-874A-9BFB-2376-8FD5465510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2784383"/>
            <a:ext cx="10966001" cy="344062"/>
          </a:xfrm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accent4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3" name="Pladsholder til tekst 14">
            <a:extLst>
              <a:ext uri="{FF2B5EF4-FFF2-40B4-BE49-F238E27FC236}">
                <a16:creationId xmlns:a16="http://schemas.microsoft.com/office/drawing/2014/main" id="{359B9E91-C3CD-8F4C-66E6-BEB4D03148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727607"/>
            <a:ext cx="10966001" cy="922816"/>
          </a:xfrm>
        </p:spPr>
        <p:txBody>
          <a:bodyPr anchor="ctr"/>
          <a:lstStyle>
            <a:lvl1pPr marL="0" indent="0" algn="ctr">
              <a:buNone/>
              <a:defRPr sz="6000" b="1">
                <a:solidFill>
                  <a:schemeClr val="accent4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5" name="Pladsholder til tekst 14">
            <a:extLst>
              <a:ext uri="{FF2B5EF4-FFF2-40B4-BE49-F238E27FC236}">
                <a16:creationId xmlns:a16="http://schemas.microsoft.com/office/drawing/2014/main" id="{A7FD5980-4907-E345-D617-59797D4035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4659049"/>
            <a:ext cx="10966001" cy="344062"/>
          </a:xfrm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accent4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7" name="Pladsholder til tekst 14">
            <a:extLst>
              <a:ext uri="{FF2B5EF4-FFF2-40B4-BE49-F238E27FC236}">
                <a16:creationId xmlns:a16="http://schemas.microsoft.com/office/drawing/2014/main" id="{480A94AB-677A-A186-FD06-0291ACFAB2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224" y="6185081"/>
            <a:ext cx="10966001" cy="186653"/>
          </a:xfrm>
        </p:spPr>
        <p:txBody>
          <a:bodyPr anchor="b"/>
          <a:lstStyle>
            <a:lvl1pPr marL="0" indent="0" algn="l">
              <a:buNone/>
              <a:defRPr sz="1200" b="0">
                <a:solidFill>
                  <a:schemeClr val="accent1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evt. fodnoter</a:t>
            </a:r>
          </a:p>
        </p:txBody>
      </p:sp>
    </p:spTree>
    <p:extLst>
      <p:ext uri="{BB962C8B-B14F-4D97-AF65-F5344CB8AC3E}">
        <p14:creationId xmlns:p14="http://schemas.microsoft.com/office/powerpoint/2010/main" val="42839756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646">
          <p15:clr>
            <a:srgbClr val="F26B43"/>
          </p15:clr>
        </p15:guide>
        <p15:guide id="2" pos="4032">
          <p15:clr>
            <a:srgbClr val="F26B43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d farve og stor tekst mørkerø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5C5DC-9F61-4E32-B0BC-ED6D481CE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C00CB121-29B9-3891-BBBA-F7D36F176D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852941"/>
            <a:ext cx="10966001" cy="922816"/>
          </a:xfrm>
        </p:spPr>
        <p:txBody>
          <a:bodyPr anchor="ctr"/>
          <a:lstStyle>
            <a:lvl1pPr marL="0" indent="0" algn="ctr">
              <a:buNone/>
              <a:defRPr sz="6000" b="1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8" name="Pladsholder til tekst 14">
            <a:extLst>
              <a:ext uri="{FF2B5EF4-FFF2-40B4-BE49-F238E27FC236}">
                <a16:creationId xmlns:a16="http://schemas.microsoft.com/office/drawing/2014/main" id="{FE1BF63A-874A-9BFB-2376-8FD5465510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2784383"/>
            <a:ext cx="10966001" cy="344062"/>
          </a:xfrm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3" name="Pladsholder til tekst 14">
            <a:extLst>
              <a:ext uri="{FF2B5EF4-FFF2-40B4-BE49-F238E27FC236}">
                <a16:creationId xmlns:a16="http://schemas.microsoft.com/office/drawing/2014/main" id="{359B9E91-C3CD-8F4C-66E6-BEB4D03148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727607"/>
            <a:ext cx="10966001" cy="922816"/>
          </a:xfrm>
        </p:spPr>
        <p:txBody>
          <a:bodyPr anchor="ctr"/>
          <a:lstStyle>
            <a:lvl1pPr marL="0" indent="0" algn="ctr">
              <a:buNone/>
              <a:defRPr sz="6000" b="1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5" name="Pladsholder til tekst 14">
            <a:extLst>
              <a:ext uri="{FF2B5EF4-FFF2-40B4-BE49-F238E27FC236}">
                <a16:creationId xmlns:a16="http://schemas.microsoft.com/office/drawing/2014/main" id="{A7FD5980-4907-E345-D617-59797D4035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4659049"/>
            <a:ext cx="10966001" cy="344062"/>
          </a:xfrm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7" name="Pladsholder til tekst 14">
            <a:extLst>
              <a:ext uri="{FF2B5EF4-FFF2-40B4-BE49-F238E27FC236}">
                <a16:creationId xmlns:a16="http://schemas.microsoft.com/office/drawing/2014/main" id="{480A94AB-677A-A186-FD06-0291ACFAB2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224" y="6185081"/>
            <a:ext cx="10966001" cy="186653"/>
          </a:xfrm>
        </p:spPr>
        <p:txBody>
          <a:bodyPr anchor="b"/>
          <a:lstStyle>
            <a:lvl1pPr marL="0" indent="0" algn="l">
              <a:buNone/>
              <a:defRPr sz="1200" b="0">
                <a:solidFill>
                  <a:schemeClr val="accent2"/>
                </a:solidFill>
              </a:defRPr>
            </a:lvl1pPr>
            <a:lvl2pPr marL="228524" indent="0">
              <a:buNone/>
              <a:defRPr sz="4800" b="1">
                <a:solidFill>
                  <a:schemeClr val="accent2"/>
                </a:solidFill>
              </a:defRPr>
            </a:lvl2pPr>
            <a:lvl3pPr marL="457200" indent="0">
              <a:buNone/>
              <a:defRPr sz="4800" b="1">
                <a:solidFill>
                  <a:schemeClr val="accent2"/>
                </a:solidFill>
              </a:defRPr>
            </a:lvl3pPr>
            <a:lvl4pPr marL="709200" indent="0">
              <a:buNone/>
              <a:defRPr sz="4800" b="1">
                <a:solidFill>
                  <a:schemeClr val="accent2"/>
                </a:solidFill>
              </a:defRPr>
            </a:lvl4pPr>
            <a:lvl5pPr marL="0" indent="0">
              <a:buNone/>
              <a:defRPr sz="4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dirty="0"/>
              <a:t>Indsæt evt. fodnoter</a:t>
            </a:r>
          </a:p>
        </p:txBody>
      </p:sp>
    </p:spTree>
    <p:extLst>
      <p:ext uri="{BB962C8B-B14F-4D97-AF65-F5344CB8AC3E}">
        <p14:creationId xmlns:p14="http://schemas.microsoft.com/office/powerpoint/2010/main" val="12176877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646">
          <p15:clr>
            <a:srgbClr val="F26B43"/>
          </p15:clr>
        </p15:guide>
        <p15:guide id="2" pos="4032">
          <p15:clr>
            <a:srgbClr val="F26B43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gaveløs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dsholder til tekst 8">
            <a:extLst>
              <a:ext uri="{FF2B5EF4-FFF2-40B4-BE49-F238E27FC236}">
                <a16:creationId xmlns:a16="http://schemas.microsoft.com/office/drawing/2014/main" id="{9A582B04-0937-5D43-A324-5278CE50253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76757" y="1945973"/>
            <a:ext cx="3002468" cy="1119794"/>
          </a:xfrm>
          <a:solidFill>
            <a:schemeClr val="accent2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>
              <a:buNone/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000"/>
            </a:lvl3pPr>
            <a:lvl4pPr>
              <a:spcBef>
                <a:spcPts val="600"/>
              </a:spcBef>
              <a:defRPr sz="1000"/>
            </a:lvl4pPr>
            <a:lvl5pPr>
              <a:spcBef>
                <a:spcPts val="600"/>
              </a:spcBef>
              <a:defRPr sz="1000"/>
            </a:lvl5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0" name="Pladsholder til tekst 8">
            <a:extLst>
              <a:ext uri="{FF2B5EF4-FFF2-40B4-BE49-F238E27FC236}">
                <a16:creationId xmlns:a16="http://schemas.microsoft.com/office/drawing/2014/main" id="{E75961AD-6112-E36A-6DE3-9A4CCD7377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42194" y="1945956"/>
            <a:ext cx="3002468" cy="1118325"/>
          </a:xfrm>
          <a:solidFill>
            <a:schemeClr val="accent2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>
              <a:buNone/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000"/>
            </a:lvl3pPr>
            <a:lvl4pPr>
              <a:spcBef>
                <a:spcPts val="600"/>
              </a:spcBef>
              <a:defRPr sz="1000"/>
            </a:lvl4pPr>
            <a:lvl5pPr>
              <a:spcBef>
                <a:spcPts val="600"/>
              </a:spcBef>
              <a:defRPr sz="1000"/>
            </a:lvl5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158D1B87-7081-FFEA-0822-0EB42162EF4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18942" y="1945958"/>
            <a:ext cx="3002468" cy="1119802"/>
          </a:xfrm>
          <a:solidFill>
            <a:schemeClr val="accent2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>
              <a:buNone/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000"/>
            </a:lvl3pPr>
            <a:lvl4pPr>
              <a:spcBef>
                <a:spcPts val="600"/>
              </a:spcBef>
              <a:defRPr sz="1000"/>
            </a:lvl4pPr>
            <a:lvl5pPr>
              <a:spcBef>
                <a:spcPts val="600"/>
              </a:spcBef>
              <a:defRPr sz="1000"/>
            </a:lvl5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7284305-9789-3EC7-9F76-5E687DF645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/>
              <a:t>Projekt / initialer / version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0C7550A-B05D-7188-5EB1-B654E091AE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7" name="Pladsholder til tekst 8">
            <a:extLst>
              <a:ext uri="{FF2B5EF4-FFF2-40B4-BE49-F238E27FC236}">
                <a16:creationId xmlns:a16="http://schemas.microsoft.com/office/drawing/2014/main" id="{409B0585-E9A9-7C5C-329A-247A272A63C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72703" y="3294385"/>
            <a:ext cx="3002468" cy="1539953"/>
          </a:xfrm>
        </p:spPr>
        <p:txBody>
          <a:bodyPr lIns="72000" tIns="72000" rIns="72000" bIns="72000" anchor="ctr" anchorCtr="0">
            <a:normAutofit/>
          </a:bodyPr>
          <a:lstStyle>
            <a:lvl1pPr marL="0" indent="0">
              <a:buNone/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000"/>
            </a:lvl3pPr>
            <a:lvl4pPr>
              <a:spcBef>
                <a:spcPts val="600"/>
              </a:spcBef>
              <a:defRPr sz="1000"/>
            </a:lvl4pPr>
            <a:lvl5pPr marL="720000" indent="0">
              <a:spcBef>
                <a:spcPts val="600"/>
              </a:spcBef>
              <a:buNone/>
              <a:defRPr sz="1000"/>
            </a:lvl5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8" name="Pladsholder til tekst 8">
            <a:extLst>
              <a:ext uri="{FF2B5EF4-FFF2-40B4-BE49-F238E27FC236}">
                <a16:creationId xmlns:a16="http://schemas.microsoft.com/office/drawing/2014/main" id="{A97506E4-088E-CECF-3130-2E85DADA5C9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38140" y="3294264"/>
            <a:ext cx="3002468" cy="1537932"/>
          </a:xfrm>
        </p:spPr>
        <p:txBody>
          <a:bodyPr lIns="72000" tIns="72000" rIns="72000" bIns="72000" anchor="ctr" anchorCtr="0">
            <a:normAutofit/>
          </a:bodyPr>
          <a:lstStyle>
            <a:lvl1pPr marL="0" indent="0">
              <a:buNone/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000"/>
            </a:lvl3pPr>
            <a:lvl4pPr>
              <a:spcBef>
                <a:spcPts val="600"/>
              </a:spcBef>
              <a:defRPr sz="1000"/>
            </a:lvl4pPr>
            <a:lvl5pPr marL="720000" indent="0">
              <a:spcBef>
                <a:spcPts val="600"/>
              </a:spcBef>
              <a:buNone/>
              <a:defRPr sz="1000"/>
            </a:lvl5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1" name="Pladsholder til tekst 8">
            <a:extLst>
              <a:ext uri="{FF2B5EF4-FFF2-40B4-BE49-F238E27FC236}">
                <a16:creationId xmlns:a16="http://schemas.microsoft.com/office/drawing/2014/main" id="{238F8AFF-1BF3-421F-2A47-29EE3883129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114888" y="3294370"/>
            <a:ext cx="3002468" cy="1539964"/>
          </a:xfrm>
        </p:spPr>
        <p:txBody>
          <a:bodyPr lIns="72000" tIns="72000" rIns="72000" bIns="72000" anchor="ctr" anchorCtr="0">
            <a:normAutofit/>
          </a:bodyPr>
          <a:lstStyle>
            <a:lvl1pPr marL="0" indent="0">
              <a:buNone/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000"/>
            </a:lvl3pPr>
            <a:lvl4pPr>
              <a:spcBef>
                <a:spcPts val="600"/>
              </a:spcBef>
              <a:defRPr sz="1000"/>
            </a:lvl4pPr>
            <a:lvl5pPr marL="720000" indent="0">
              <a:spcBef>
                <a:spcPts val="600"/>
              </a:spcBef>
              <a:buNone/>
              <a:defRPr sz="1000"/>
            </a:lvl5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22" name="Pladsholder til tekst 8">
            <a:extLst>
              <a:ext uri="{FF2B5EF4-FFF2-40B4-BE49-F238E27FC236}">
                <a16:creationId xmlns:a16="http://schemas.microsoft.com/office/drawing/2014/main" id="{3847D259-158D-2F2D-1F8A-F91B97EA87F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576757" y="5062957"/>
            <a:ext cx="3002468" cy="960780"/>
          </a:xfrm>
          <a:solidFill>
            <a:schemeClr val="accent6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>
              <a:buNone/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000"/>
            </a:lvl3pPr>
            <a:lvl4pPr>
              <a:spcBef>
                <a:spcPts val="600"/>
              </a:spcBef>
              <a:defRPr sz="1000"/>
            </a:lvl4pPr>
            <a:lvl5pPr marL="720000" indent="0">
              <a:spcBef>
                <a:spcPts val="600"/>
              </a:spcBef>
              <a:buNone/>
              <a:defRPr sz="1000"/>
            </a:lvl5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23" name="Pladsholder til tekst 8">
            <a:extLst>
              <a:ext uri="{FF2B5EF4-FFF2-40B4-BE49-F238E27FC236}">
                <a16:creationId xmlns:a16="http://schemas.microsoft.com/office/drawing/2014/main" id="{ECCFE565-DA8E-81D3-971F-ED96571474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42194" y="5062180"/>
            <a:ext cx="3002468" cy="959519"/>
          </a:xfrm>
          <a:solidFill>
            <a:schemeClr val="accent6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>
              <a:buNone/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000"/>
            </a:lvl3pPr>
            <a:lvl4pPr>
              <a:spcBef>
                <a:spcPts val="600"/>
              </a:spcBef>
              <a:defRPr sz="1000"/>
            </a:lvl4pPr>
            <a:lvl5pPr marL="720000" indent="0">
              <a:spcBef>
                <a:spcPts val="600"/>
              </a:spcBef>
              <a:buNone/>
              <a:defRPr sz="1000"/>
            </a:lvl5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24" name="Pladsholder til tekst 8">
            <a:extLst>
              <a:ext uri="{FF2B5EF4-FFF2-40B4-BE49-F238E27FC236}">
                <a16:creationId xmlns:a16="http://schemas.microsoft.com/office/drawing/2014/main" id="{9768BE3E-AC4C-E97D-5DEE-11DF4FE560D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118942" y="5062945"/>
            <a:ext cx="3002468" cy="960787"/>
          </a:xfrm>
          <a:solidFill>
            <a:schemeClr val="accent6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>
              <a:buNone/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000"/>
            </a:lvl3pPr>
            <a:lvl4pPr>
              <a:spcBef>
                <a:spcPts val="600"/>
              </a:spcBef>
              <a:defRPr sz="1000"/>
            </a:lvl4pPr>
            <a:lvl5pPr marL="720000" indent="0">
              <a:spcBef>
                <a:spcPts val="600"/>
              </a:spcBef>
              <a:buNone/>
              <a:defRPr sz="1000"/>
            </a:lvl5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3321CA1F-D67E-AE94-4A5C-50936ABEF52A}"/>
              </a:ext>
            </a:extLst>
          </p:cNvPr>
          <p:cNvSpPr txBox="1"/>
          <p:nvPr userDrawn="1"/>
        </p:nvSpPr>
        <p:spPr>
          <a:xfrm>
            <a:off x="5342194" y="1582738"/>
            <a:ext cx="3002468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1800" b="1" dirty="0">
                <a:solidFill>
                  <a:schemeClr val="bg2"/>
                </a:solidFill>
              </a:rPr>
              <a:t>Fase 2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C8640B7F-9314-6842-0880-6A4DB2FA1C3F}"/>
              </a:ext>
            </a:extLst>
          </p:cNvPr>
          <p:cNvSpPr txBox="1"/>
          <p:nvPr userDrawn="1"/>
        </p:nvSpPr>
        <p:spPr>
          <a:xfrm>
            <a:off x="8565446" y="1582738"/>
            <a:ext cx="3002468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1800" b="1" dirty="0">
                <a:solidFill>
                  <a:schemeClr val="bg2"/>
                </a:solidFill>
              </a:rPr>
              <a:t>Fase 3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F361AC82-48B6-1A2B-1B07-899A0927DFF0}"/>
              </a:ext>
            </a:extLst>
          </p:cNvPr>
          <p:cNvSpPr txBox="1"/>
          <p:nvPr userDrawn="1"/>
        </p:nvSpPr>
        <p:spPr>
          <a:xfrm>
            <a:off x="617708" y="2366618"/>
            <a:ext cx="1501234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1800" b="1" dirty="0">
                <a:solidFill>
                  <a:schemeClr val="bg2"/>
                </a:solidFill>
              </a:rPr>
              <a:t>Fase og tid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B8DF7364-2CCC-656F-CDB0-ED9394FE4CF2}"/>
              </a:ext>
            </a:extLst>
          </p:cNvPr>
          <p:cNvSpPr txBox="1"/>
          <p:nvPr userDrawn="1"/>
        </p:nvSpPr>
        <p:spPr>
          <a:xfrm>
            <a:off x="617708" y="3910476"/>
            <a:ext cx="1501234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1800" b="1" dirty="0">
                <a:solidFill>
                  <a:schemeClr val="bg2"/>
                </a:solidFill>
              </a:rPr>
              <a:t>Indhold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813633B9-7404-D8A7-A226-9426A27A10A0}"/>
              </a:ext>
            </a:extLst>
          </p:cNvPr>
          <p:cNvSpPr txBox="1"/>
          <p:nvPr userDrawn="1"/>
        </p:nvSpPr>
        <p:spPr>
          <a:xfrm>
            <a:off x="617708" y="5418495"/>
            <a:ext cx="1501234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1800" b="1" dirty="0">
                <a:solidFill>
                  <a:schemeClr val="bg2"/>
                </a:solidFill>
              </a:rPr>
              <a:t>Output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8029C836-014A-7831-F042-EF260F4909A6}"/>
              </a:ext>
            </a:extLst>
          </p:cNvPr>
          <p:cNvSpPr txBox="1"/>
          <p:nvPr userDrawn="1"/>
        </p:nvSpPr>
        <p:spPr>
          <a:xfrm>
            <a:off x="2114888" y="1582738"/>
            <a:ext cx="3002468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1800" b="1" dirty="0">
                <a:solidFill>
                  <a:schemeClr val="bg2"/>
                </a:solidFill>
              </a:rPr>
              <a:t>Fase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C1249-60BE-F80D-6678-2F13A3DE64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223" y="306000"/>
            <a:ext cx="10966001" cy="93737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171098973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t team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AE777D1-3D9E-57C8-8537-FBDC1F7600FF}"/>
              </a:ext>
            </a:extLst>
          </p:cNvPr>
          <p:cNvSpPr/>
          <p:nvPr userDrawn="1"/>
        </p:nvSpPr>
        <p:spPr>
          <a:xfrm>
            <a:off x="0" y="0"/>
            <a:ext cx="246318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a-DK" sz="2000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EE3CB65F-28CF-9B9C-2B0E-A93EE00BDA40}"/>
              </a:ext>
            </a:extLst>
          </p:cNvPr>
          <p:cNvSpPr/>
          <p:nvPr userDrawn="1"/>
        </p:nvSpPr>
        <p:spPr>
          <a:xfrm>
            <a:off x="560045" y="1063918"/>
            <a:ext cx="1351997" cy="13874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921F3CB2-446E-5340-7C3D-EE8E9E1630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3612" y="1391400"/>
            <a:ext cx="672927" cy="6729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65A445-0613-18B4-8688-955FDB609271}"/>
              </a:ext>
            </a:extLst>
          </p:cNvPr>
          <p:cNvSpPr txBox="1"/>
          <p:nvPr userDrawn="1"/>
        </p:nvSpPr>
        <p:spPr>
          <a:xfrm>
            <a:off x="560045" y="5008936"/>
            <a:ext cx="1351997" cy="948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67527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a-DK" sz="1500" b="1" i="0" cap="none" baseline="0" dirty="0">
                <a:solidFill>
                  <a:schemeClr val="bg2"/>
                </a:solidFill>
                <a:latin typeface="+mj-lt"/>
              </a:rPr>
              <a:t>Adgang til</a:t>
            </a:r>
          </a:p>
          <a:p>
            <a:pPr algn="ctr">
              <a:lnSpc>
                <a:spcPts val="4000"/>
              </a:lnSpc>
            </a:pPr>
            <a:r>
              <a:rPr lang="da-DK" sz="3500" b="1" i="0" cap="none" baseline="0" dirty="0">
                <a:solidFill>
                  <a:schemeClr val="bg2"/>
                </a:solidFill>
                <a:latin typeface="+mj-lt"/>
              </a:rPr>
              <a:t>1000+</a:t>
            </a:r>
          </a:p>
          <a:p>
            <a:pPr algn="ctr">
              <a:lnSpc>
                <a:spcPts val="1600"/>
              </a:lnSpc>
            </a:pPr>
            <a:r>
              <a:rPr lang="da-DK" sz="1500" b="1" i="0" cap="none" baseline="0" dirty="0">
                <a:solidFill>
                  <a:schemeClr val="bg2"/>
                </a:solidFill>
                <a:latin typeface="+mj-lt"/>
              </a:rPr>
              <a:t>specialister</a:t>
            </a:r>
          </a:p>
        </p:txBody>
      </p:sp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545ECDD4-43A4-CDBA-735D-0961D5C90FB0}"/>
              </a:ext>
            </a:extLst>
          </p:cNvPr>
          <p:cNvCxnSpPr>
            <a:cxnSpLocks/>
          </p:cNvCxnSpPr>
          <p:nvPr userDrawn="1"/>
        </p:nvCxnSpPr>
        <p:spPr>
          <a:xfrm flipH="1">
            <a:off x="-720000" y="818147"/>
            <a:ext cx="575621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6694A575-E7CE-EDCD-AE87-15C71F7352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51759" y="1241425"/>
            <a:ext cx="2164481" cy="208546"/>
          </a:xfrm>
        </p:spPr>
        <p:txBody>
          <a:bodyPr/>
          <a:lstStyle>
            <a:lvl1pPr marL="0" indent="0">
              <a:buNone/>
              <a:defRPr lang="da-DK" sz="1200" b="1" i="0" baseline="0" dirty="0">
                <a:solidFill>
                  <a:schemeClr val="tx2"/>
                </a:solidFill>
              </a:defRPr>
            </a:lvl1pPr>
          </a:lstStyle>
          <a:p>
            <a:pPr marL="180000" lvl="0" indent="-180000">
              <a:lnSpc>
                <a:spcPct val="100000"/>
              </a:lnSpc>
              <a:spcBef>
                <a:spcPts val="0"/>
              </a:spcBef>
              <a:buClr>
                <a:srgbClr val="870D20"/>
              </a:buClr>
            </a:pPr>
            <a:r>
              <a:rPr lang="da-DK" dirty="0"/>
              <a:t>Indsæt navn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ED4F00F5-966B-43EC-B803-0212007169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6276" y="3183126"/>
            <a:ext cx="1607335" cy="208546"/>
          </a:xfrm>
        </p:spPr>
        <p:txBody>
          <a:bodyPr/>
          <a:lstStyle>
            <a:lvl1pPr marL="0" indent="0">
              <a:buNone/>
              <a:defRPr lang="da-DK" sz="1200" b="1" i="0" baseline="0" dirty="0">
                <a:solidFill>
                  <a:schemeClr val="tx2"/>
                </a:solidFill>
              </a:defRPr>
            </a:lvl1pPr>
          </a:lstStyle>
          <a:p>
            <a:pPr marL="180000" lvl="0" indent="-180000">
              <a:lnSpc>
                <a:spcPct val="100000"/>
              </a:lnSpc>
              <a:spcBef>
                <a:spcPts val="0"/>
              </a:spcBef>
              <a:buClr>
                <a:srgbClr val="870D20"/>
              </a:buClr>
            </a:pPr>
            <a:r>
              <a:rPr lang="da-DK" dirty="0"/>
              <a:t>Indsæt navn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9D52E4AF-D9F7-179F-95E2-8DDBD136CF6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16276" y="4680446"/>
            <a:ext cx="1607335" cy="208546"/>
          </a:xfrm>
        </p:spPr>
        <p:txBody>
          <a:bodyPr/>
          <a:lstStyle>
            <a:lvl1pPr marL="0" indent="0">
              <a:buNone/>
              <a:defRPr lang="da-DK" sz="1200" b="1" i="0" baseline="0" dirty="0">
                <a:solidFill>
                  <a:schemeClr val="tx2"/>
                </a:solidFill>
              </a:defRPr>
            </a:lvl1pPr>
          </a:lstStyle>
          <a:p>
            <a:pPr marL="180000" lvl="0" indent="-180000">
              <a:lnSpc>
                <a:spcPct val="100000"/>
              </a:lnSpc>
              <a:spcBef>
                <a:spcPts val="0"/>
              </a:spcBef>
              <a:buClr>
                <a:srgbClr val="870D20"/>
              </a:buClr>
            </a:pPr>
            <a:r>
              <a:rPr lang="da-DK" dirty="0"/>
              <a:t>Indsæt navn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40BB16D-0C32-46F4-9782-B317D2CAB66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51759" y="1500164"/>
            <a:ext cx="2164482" cy="57087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 dirty="0"/>
              <a:t>Indsæt titel og kontaktdetaljer</a:t>
            </a:r>
          </a:p>
        </p:txBody>
      </p:sp>
      <p:sp>
        <p:nvSpPr>
          <p:cNvPr id="56" name="Text Placeholder 50">
            <a:extLst>
              <a:ext uri="{FF2B5EF4-FFF2-40B4-BE49-F238E27FC236}">
                <a16:creationId xmlns:a16="http://schemas.microsoft.com/office/drawing/2014/main" id="{69D07E50-0950-BC91-42F9-7BAA9BB18F3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16276" y="3452983"/>
            <a:ext cx="1607335" cy="57087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 dirty="0"/>
              <a:t>Indsæt titel og kompetenceområde</a:t>
            </a:r>
          </a:p>
        </p:txBody>
      </p:sp>
      <p:sp>
        <p:nvSpPr>
          <p:cNvPr id="59" name="Text Placeholder 50">
            <a:extLst>
              <a:ext uri="{FF2B5EF4-FFF2-40B4-BE49-F238E27FC236}">
                <a16:creationId xmlns:a16="http://schemas.microsoft.com/office/drawing/2014/main" id="{494A7487-94BE-C7EB-ABE4-D6FBB9183DD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16276" y="4917031"/>
            <a:ext cx="1607335" cy="57087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 dirty="0"/>
              <a:t>Indsæt titel og kompetenceområde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C9AFE3E6-C816-421D-3760-9F11D7C3A9F2}"/>
              </a:ext>
            </a:extLst>
          </p:cNvPr>
          <p:cNvSpPr txBox="1"/>
          <p:nvPr userDrawn="1"/>
        </p:nvSpPr>
        <p:spPr>
          <a:xfrm>
            <a:off x="3196194" y="654785"/>
            <a:ext cx="322669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1800" b="1" dirty="0">
                <a:solidFill>
                  <a:schemeClr val="bg2"/>
                </a:solidFill>
              </a:rPr>
              <a:t>Projektleder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0F7FA996-B4D3-A5A9-89E1-D56663ED55DD}"/>
              </a:ext>
            </a:extLst>
          </p:cNvPr>
          <p:cNvSpPr txBox="1"/>
          <p:nvPr userDrawn="1"/>
        </p:nvSpPr>
        <p:spPr>
          <a:xfrm>
            <a:off x="712307" y="654785"/>
            <a:ext cx="1099240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1800" b="1" dirty="0">
                <a:solidFill>
                  <a:schemeClr val="bg2"/>
                </a:solidFill>
              </a:rPr>
              <a:t>Dit team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F8E835D5-8AF2-6B9B-59FA-FA1490C1CCC2}"/>
              </a:ext>
            </a:extLst>
          </p:cNvPr>
          <p:cNvSpPr txBox="1"/>
          <p:nvPr userDrawn="1"/>
        </p:nvSpPr>
        <p:spPr>
          <a:xfrm>
            <a:off x="3196194" y="2640889"/>
            <a:ext cx="322669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1800" b="1" dirty="0">
                <a:solidFill>
                  <a:schemeClr val="bg2"/>
                </a:solidFill>
              </a:rPr>
              <a:t>Specialister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F7D4B217-DD13-1BAC-5498-5F9F1E408AC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16276" y="1241425"/>
            <a:ext cx="2164481" cy="208546"/>
          </a:xfrm>
        </p:spPr>
        <p:txBody>
          <a:bodyPr/>
          <a:lstStyle>
            <a:lvl1pPr marL="0" indent="0">
              <a:buNone/>
              <a:defRPr lang="da-DK" sz="1200" b="1" i="0" baseline="0" dirty="0">
                <a:solidFill>
                  <a:schemeClr val="tx2"/>
                </a:solidFill>
              </a:defRPr>
            </a:lvl1pPr>
          </a:lstStyle>
          <a:p>
            <a:pPr marL="180000" lvl="0" indent="-180000">
              <a:lnSpc>
                <a:spcPct val="100000"/>
              </a:lnSpc>
              <a:spcBef>
                <a:spcPts val="0"/>
              </a:spcBef>
              <a:buClr>
                <a:srgbClr val="870D20"/>
              </a:buClr>
            </a:pPr>
            <a:r>
              <a:rPr lang="da-DK" dirty="0"/>
              <a:t>Indsæt navn</a:t>
            </a:r>
          </a:p>
        </p:txBody>
      </p:sp>
      <p:sp>
        <p:nvSpPr>
          <p:cNvPr id="10" name="Text Placeholder 50">
            <a:extLst>
              <a:ext uri="{FF2B5EF4-FFF2-40B4-BE49-F238E27FC236}">
                <a16:creationId xmlns:a16="http://schemas.microsoft.com/office/drawing/2014/main" id="{633AA405-CC91-3C22-FDD6-0369C1CA62C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316276" y="1500164"/>
            <a:ext cx="2164482" cy="57087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 dirty="0"/>
              <a:t>Indsæt titel og kontaktdetaljer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0F1ABD7D-790D-2D62-2525-19B711AD182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01873" y="3183126"/>
            <a:ext cx="1607335" cy="208546"/>
          </a:xfrm>
        </p:spPr>
        <p:txBody>
          <a:bodyPr/>
          <a:lstStyle>
            <a:lvl1pPr marL="0" indent="0">
              <a:buNone/>
              <a:defRPr lang="da-DK" sz="1200" b="1" i="0" baseline="0" dirty="0">
                <a:solidFill>
                  <a:schemeClr val="tx2"/>
                </a:solidFill>
              </a:defRPr>
            </a:lvl1pPr>
          </a:lstStyle>
          <a:p>
            <a:pPr marL="180000" lvl="0" indent="-180000">
              <a:lnSpc>
                <a:spcPct val="100000"/>
              </a:lnSpc>
              <a:spcBef>
                <a:spcPts val="0"/>
              </a:spcBef>
              <a:buClr>
                <a:srgbClr val="870D20"/>
              </a:buClr>
            </a:pPr>
            <a:r>
              <a:rPr lang="da-DK" dirty="0"/>
              <a:t>Indsæt navn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4C7376-F4FD-CE25-11DD-2A6762A164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01873" y="4680446"/>
            <a:ext cx="1607335" cy="208546"/>
          </a:xfrm>
        </p:spPr>
        <p:txBody>
          <a:bodyPr/>
          <a:lstStyle>
            <a:lvl1pPr marL="0" indent="0">
              <a:buNone/>
              <a:defRPr lang="da-DK" sz="1200" b="1" i="0" baseline="0" dirty="0">
                <a:solidFill>
                  <a:schemeClr val="tx2"/>
                </a:solidFill>
              </a:defRPr>
            </a:lvl1pPr>
          </a:lstStyle>
          <a:p>
            <a:pPr marL="180000" lvl="0" indent="-180000">
              <a:lnSpc>
                <a:spcPct val="100000"/>
              </a:lnSpc>
              <a:spcBef>
                <a:spcPts val="0"/>
              </a:spcBef>
              <a:buClr>
                <a:srgbClr val="870D20"/>
              </a:buClr>
            </a:pPr>
            <a:r>
              <a:rPr lang="da-DK" dirty="0"/>
              <a:t>Indsæt navn</a:t>
            </a:r>
          </a:p>
        </p:txBody>
      </p:sp>
      <p:sp>
        <p:nvSpPr>
          <p:cNvPr id="17" name="Text Placeholder 50">
            <a:extLst>
              <a:ext uri="{FF2B5EF4-FFF2-40B4-BE49-F238E27FC236}">
                <a16:creationId xmlns:a16="http://schemas.microsoft.com/office/drawing/2014/main" id="{6D3FC8ED-99B1-F3AD-F2F4-CD57B9AD49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01873" y="3452983"/>
            <a:ext cx="1607335" cy="57087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 dirty="0"/>
              <a:t>Indsæt titel og kompetenceområde</a:t>
            </a:r>
          </a:p>
        </p:txBody>
      </p:sp>
      <p:sp>
        <p:nvSpPr>
          <p:cNvPr id="18" name="Text Placeholder 50">
            <a:extLst>
              <a:ext uri="{FF2B5EF4-FFF2-40B4-BE49-F238E27FC236}">
                <a16:creationId xmlns:a16="http://schemas.microsoft.com/office/drawing/2014/main" id="{BF7D6758-E535-2B06-EF30-EAFB1865A66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01873" y="4917031"/>
            <a:ext cx="1607335" cy="57087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 dirty="0"/>
              <a:t>Indsæt titel og kompetenceområde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C5227BD8-E99C-BFBB-4D5C-3E79DA631B3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87470" y="3183126"/>
            <a:ext cx="1607335" cy="208546"/>
          </a:xfrm>
        </p:spPr>
        <p:txBody>
          <a:bodyPr/>
          <a:lstStyle>
            <a:lvl1pPr marL="0" indent="0">
              <a:buNone/>
              <a:defRPr lang="da-DK" sz="1200" b="1" i="0" baseline="0" dirty="0">
                <a:solidFill>
                  <a:schemeClr val="tx2"/>
                </a:solidFill>
              </a:defRPr>
            </a:lvl1pPr>
          </a:lstStyle>
          <a:p>
            <a:pPr marL="180000" lvl="0" indent="-180000">
              <a:lnSpc>
                <a:spcPct val="100000"/>
              </a:lnSpc>
              <a:spcBef>
                <a:spcPts val="0"/>
              </a:spcBef>
              <a:buClr>
                <a:srgbClr val="870D20"/>
              </a:buClr>
            </a:pPr>
            <a:r>
              <a:rPr lang="da-DK" dirty="0"/>
              <a:t>Indsæt navn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8A102FA3-67BE-EA51-5FB3-4764470DEBC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87470" y="4680446"/>
            <a:ext cx="1607335" cy="208546"/>
          </a:xfrm>
        </p:spPr>
        <p:txBody>
          <a:bodyPr/>
          <a:lstStyle>
            <a:lvl1pPr marL="0" indent="0">
              <a:buNone/>
              <a:defRPr lang="da-DK" sz="1200" b="1" i="0" baseline="0" dirty="0">
                <a:solidFill>
                  <a:schemeClr val="tx2"/>
                </a:solidFill>
              </a:defRPr>
            </a:lvl1pPr>
          </a:lstStyle>
          <a:p>
            <a:pPr marL="180000" lvl="0" indent="-180000">
              <a:lnSpc>
                <a:spcPct val="100000"/>
              </a:lnSpc>
              <a:spcBef>
                <a:spcPts val="0"/>
              </a:spcBef>
              <a:buClr>
                <a:srgbClr val="870D20"/>
              </a:buClr>
            </a:pPr>
            <a:r>
              <a:rPr lang="da-DK" dirty="0"/>
              <a:t>Indsæt navn</a:t>
            </a:r>
          </a:p>
        </p:txBody>
      </p:sp>
      <p:sp>
        <p:nvSpPr>
          <p:cNvPr id="23" name="Text Placeholder 50">
            <a:extLst>
              <a:ext uri="{FF2B5EF4-FFF2-40B4-BE49-F238E27FC236}">
                <a16:creationId xmlns:a16="http://schemas.microsoft.com/office/drawing/2014/main" id="{292BF9A8-8070-6D79-BE32-286490BE0AD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887470" y="3452983"/>
            <a:ext cx="1607335" cy="57087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 dirty="0"/>
              <a:t>Indsæt titel og kompetenceområde</a:t>
            </a:r>
          </a:p>
        </p:txBody>
      </p:sp>
      <p:sp>
        <p:nvSpPr>
          <p:cNvPr id="25" name="Text Placeholder 50">
            <a:extLst>
              <a:ext uri="{FF2B5EF4-FFF2-40B4-BE49-F238E27FC236}">
                <a16:creationId xmlns:a16="http://schemas.microsoft.com/office/drawing/2014/main" id="{D6048F89-6CAA-D233-8231-4A32DAF67E0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887470" y="4917031"/>
            <a:ext cx="1607335" cy="57087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 dirty="0"/>
              <a:t>Indsæt titel og kompetenceområde</a:t>
            </a:r>
          </a:p>
        </p:txBody>
      </p:sp>
      <p:sp>
        <p:nvSpPr>
          <p:cNvPr id="41" name="Pladsholder til tekst 40">
            <a:extLst>
              <a:ext uri="{FF2B5EF4-FFF2-40B4-BE49-F238E27FC236}">
                <a16:creationId xmlns:a16="http://schemas.microsoft.com/office/drawing/2014/main" id="{E6779840-2969-F76B-4163-75CCADE9CE3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931025" y="598488"/>
            <a:ext cx="2641600" cy="376237"/>
          </a:xfrm>
        </p:spPr>
        <p:txBody>
          <a:bodyPr anchor="ctr" anchorCtr="0"/>
          <a:lstStyle>
            <a:lvl1pPr marL="0" indent="0">
              <a:buNone/>
              <a:defRPr lang="da-DK" sz="1800" b="1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dirty="0"/>
              <a:t>Forretningsudvikler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432C037-9405-24CB-E68C-A92B2C04BE77}"/>
              </a:ext>
            </a:extLst>
          </p:cNvPr>
          <p:cNvSpPr txBox="1"/>
          <p:nvPr userDrawn="1"/>
        </p:nvSpPr>
        <p:spPr>
          <a:xfrm>
            <a:off x="-998" y="6990134"/>
            <a:ext cx="1218982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600" dirty="0"/>
              <a:t>Billeder </a:t>
            </a:r>
            <a:r>
              <a:rPr lang="da-DK" sz="1600" dirty="0" err="1"/>
              <a:t>finds</a:t>
            </a:r>
            <a:r>
              <a:rPr lang="da-DK" sz="1600" dirty="0"/>
              <a:t> i mappen TI Folders\Group\ Generelt\Medarbejderfoto\Billeder til </a:t>
            </a:r>
            <a:r>
              <a:rPr lang="da-DK" sz="1600" dirty="0" err="1"/>
              <a:t>medarbejdersogning</a:t>
            </a:r>
            <a:r>
              <a:rPr lang="da-DK" sz="1600" dirty="0"/>
              <a:t>\</a:t>
            </a:r>
            <a:r>
              <a:rPr lang="da-DK" sz="1600" dirty="0" err="1"/>
              <a:t>FinalScale</a:t>
            </a:r>
            <a:endParaRPr lang="da-DK" sz="1600" dirty="0"/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718F0155-CF52-D390-8669-CD1ADA7F1005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3196194" y="993095"/>
            <a:ext cx="1040443" cy="1317784"/>
          </a:xfrm>
          <a:solidFill>
            <a:srgbClr val="FFFFFF">
              <a:alpha val="89804"/>
            </a:srgbClr>
          </a:solidFill>
        </p:spPr>
        <p:txBody>
          <a:bodyPr lIns="36000" tIns="108000" rIns="36000" bIns="0"/>
          <a:lstStyle>
            <a:lvl1pPr marL="0" indent="0" algn="ctr">
              <a:spcBef>
                <a:spcPts val="0"/>
              </a:spcBef>
              <a:buNone/>
              <a:defRPr sz="1100" b="0" i="1" cap="none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rammen og indsæt billeder via link nederst på denne slide</a:t>
            </a:r>
          </a:p>
        </p:txBody>
      </p: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2B3338C4-9737-CB7F-4419-9FAA22C68ED8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6886363" y="993095"/>
            <a:ext cx="1040443" cy="1317784"/>
          </a:xfrm>
          <a:solidFill>
            <a:srgbClr val="FFFFFF">
              <a:alpha val="89804"/>
            </a:srgbClr>
          </a:solidFill>
        </p:spPr>
        <p:txBody>
          <a:bodyPr lIns="36000" tIns="108000" rIns="36000" bIns="0"/>
          <a:lstStyle>
            <a:lvl1pPr marL="0" indent="0" algn="ctr">
              <a:spcBef>
                <a:spcPts val="0"/>
              </a:spcBef>
              <a:buNone/>
              <a:defRPr sz="1100" b="0" i="1" cap="none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rammen og indsæt billeder via link nederst på denne slide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8458A12F-0F94-A8EC-D2EB-66D038752F52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3196194" y="2977335"/>
            <a:ext cx="1040443" cy="1317784"/>
          </a:xfrm>
          <a:solidFill>
            <a:srgbClr val="FFFFFF">
              <a:alpha val="89804"/>
            </a:srgbClr>
          </a:solidFill>
        </p:spPr>
        <p:txBody>
          <a:bodyPr lIns="36000" tIns="108000" rIns="36000" bIns="0"/>
          <a:lstStyle>
            <a:lvl1pPr marL="0" indent="0" algn="ctr">
              <a:spcBef>
                <a:spcPts val="0"/>
              </a:spcBef>
              <a:buNone/>
              <a:defRPr sz="1100" b="0" i="1" cap="none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rammen og indsæt billeder via link nederst på denne slide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F8E13D13-A21D-267C-B5AF-3C01693F368E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3196194" y="4490013"/>
            <a:ext cx="1040443" cy="1317784"/>
          </a:xfrm>
          <a:solidFill>
            <a:srgbClr val="FFFFFF">
              <a:alpha val="89804"/>
            </a:srgbClr>
          </a:solidFill>
        </p:spPr>
        <p:txBody>
          <a:bodyPr lIns="36000" tIns="108000" rIns="36000" bIns="0"/>
          <a:lstStyle>
            <a:lvl1pPr marL="0" indent="0" algn="ctr">
              <a:spcBef>
                <a:spcPts val="0"/>
              </a:spcBef>
              <a:buNone/>
              <a:defRPr sz="1100" b="0" i="1" cap="none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rammen og indsæt billeder via link nederst på denne slide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DBBEED5B-02CB-B9D1-9997-6FE72B4FCBFE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5997632" y="2977335"/>
            <a:ext cx="1040443" cy="1317784"/>
          </a:xfrm>
          <a:solidFill>
            <a:srgbClr val="FFFFFF">
              <a:alpha val="89804"/>
            </a:srgbClr>
          </a:solidFill>
        </p:spPr>
        <p:txBody>
          <a:bodyPr lIns="36000" tIns="108000" rIns="36000" bIns="0"/>
          <a:lstStyle>
            <a:lvl1pPr marL="0" indent="0" algn="ctr">
              <a:spcBef>
                <a:spcPts val="0"/>
              </a:spcBef>
              <a:buNone/>
              <a:defRPr sz="1100" b="0" i="1" cap="none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rammen og indsæt billeder via link nederst på denne slide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C288B729-0955-8215-7EE8-693ECF3517C1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5997632" y="4490013"/>
            <a:ext cx="1040443" cy="1317784"/>
          </a:xfrm>
          <a:solidFill>
            <a:srgbClr val="FFFFFF">
              <a:alpha val="89804"/>
            </a:srgbClr>
          </a:solidFill>
        </p:spPr>
        <p:txBody>
          <a:bodyPr lIns="36000" tIns="108000" rIns="36000" bIns="0"/>
          <a:lstStyle>
            <a:lvl1pPr marL="0" indent="0" algn="ctr">
              <a:spcBef>
                <a:spcPts val="0"/>
              </a:spcBef>
              <a:buNone/>
              <a:defRPr sz="1100" b="0" i="1" cap="none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rammen og indsæt billeder via link nederst på denne slide</a:t>
            </a:r>
          </a:p>
        </p:txBody>
      </p:sp>
      <p:sp>
        <p:nvSpPr>
          <p:cNvPr id="35" name="Picture Placeholder 16">
            <a:extLst>
              <a:ext uri="{FF2B5EF4-FFF2-40B4-BE49-F238E27FC236}">
                <a16:creationId xmlns:a16="http://schemas.microsoft.com/office/drawing/2014/main" id="{C66BE579-D499-AEBF-6F45-86A5404A05F9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8804905" y="2977335"/>
            <a:ext cx="1040443" cy="1317784"/>
          </a:xfrm>
          <a:solidFill>
            <a:srgbClr val="FFFFFF">
              <a:alpha val="89804"/>
            </a:srgbClr>
          </a:solidFill>
        </p:spPr>
        <p:txBody>
          <a:bodyPr lIns="36000" tIns="108000" rIns="36000" bIns="0"/>
          <a:lstStyle>
            <a:lvl1pPr marL="0" indent="0" algn="ctr">
              <a:spcBef>
                <a:spcPts val="0"/>
              </a:spcBef>
              <a:buNone/>
              <a:defRPr sz="1100" b="0" i="1" cap="none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rammen og indsæt billeder via link nederst på denne slide</a:t>
            </a:r>
          </a:p>
        </p:txBody>
      </p:sp>
      <p:sp>
        <p:nvSpPr>
          <p:cNvPr id="36" name="Picture Placeholder 16">
            <a:extLst>
              <a:ext uri="{FF2B5EF4-FFF2-40B4-BE49-F238E27FC236}">
                <a16:creationId xmlns:a16="http://schemas.microsoft.com/office/drawing/2014/main" id="{F4AA6933-7ED5-77F9-A134-DAFDAEE1D5DC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8804905" y="4490013"/>
            <a:ext cx="1040443" cy="1317784"/>
          </a:xfrm>
          <a:solidFill>
            <a:srgbClr val="FFFFFF">
              <a:alpha val="89804"/>
            </a:srgbClr>
          </a:solidFill>
        </p:spPr>
        <p:txBody>
          <a:bodyPr lIns="36000" tIns="108000" rIns="36000" bIns="0"/>
          <a:lstStyle>
            <a:lvl1pPr marL="0" indent="0" algn="ctr">
              <a:spcBef>
                <a:spcPts val="0"/>
              </a:spcBef>
              <a:buNone/>
              <a:defRPr sz="1100" b="0" i="1" cap="none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rammen og indsæt billeder via link nederst på denne slide</a:t>
            </a:r>
          </a:p>
        </p:txBody>
      </p:sp>
    </p:spTree>
    <p:extLst>
      <p:ext uri="{BB962C8B-B14F-4D97-AF65-F5344CB8AC3E}">
        <p14:creationId xmlns:p14="http://schemas.microsoft.com/office/powerpoint/2010/main" val="904402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hel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413DB-02D0-4EE1-8E0A-2A22007AA0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7" name="Pladsholder til sidefod 4">
            <a:extLst>
              <a:ext uri="{FF2B5EF4-FFF2-40B4-BE49-F238E27FC236}">
                <a16:creationId xmlns:a16="http://schemas.microsoft.com/office/drawing/2014/main" id="{9C27C859-3BBA-D4A0-3684-2FE37935C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224" y="6480000"/>
            <a:ext cx="4114800" cy="216000"/>
          </a:xfrm>
          <a:prstGeom prst="rect">
            <a:avLst/>
          </a:prstGeom>
        </p:spPr>
        <p:txBody>
          <a:bodyPr lIns="0" bIns="0" anchor="b"/>
          <a:lstStyle>
            <a:lvl1pPr>
              <a:defRPr sz="1050"/>
            </a:lvl1pPr>
          </a:lstStyle>
          <a:p>
            <a:r>
              <a:rPr lang="da-DK" dirty="0"/>
              <a:t>Projekt / initialer / version</a:t>
            </a:r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4DDC4001-D225-1792-7338-D9F50671A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0115" y="6480000"/>
            <a:ext cx="568595" cy="216000"/>
          </a:xfrm>
          <a:prstGeom prst="rect">
            <a:avLst/>
          </a:prstGeom>
        </p:spPr>
        <p:txBody>
          <a:bodyPr bIns="0" anchor="b"/>
          <a:lstStyle>
            <a:lvl1pPr algn="ctr">
              <a:defRPr sz="1050"/>
            </a:lvl1pPr>
          </a:lstStyle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1638BD4-D7C4-9522-CA72-30ED3E9F686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2775" y="1582737"/>
            <a:ext cx="10966450" cy="47625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37690031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2 koll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5C5DC-9F61-4E32-B0BC-ED6D481CE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CD19E-FC03-48E4-9927-51BF6EA2B54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2000" y="1582738"/>
            <a:ext cx="5176025" cy="47625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D4765C-044E-4BC0-AA33-BCAAC967279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00802" y="1582738"/>
            <a:ext cx="5176024" cy="47625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sidefod 4">
            <a:extLst>
              <a:ext uri="{FF2B5EF4-FFF2-40B4-BE49-F238E27FC236}">
                <a16:creationId xmlns:a16="http://schemas.microsoft.com/office/drawing/2014/main" id="{29C8414E-E79E-E479-BC7F-4DE63EAB6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224" y="6480000"/>
            <a:ext cx="4114800" cy="216000"/>
          </a:xfrm>
          <a:prstGeom prst="rect">
            <a:avLst/>
          </a:prstGeom>
        </p:spPr>
        <p:txBody>
          <a:bodyPr lIns="0" bIns="0" anchor="b"/>
          <a:lstStyle>
            <a:lvl1pPr>
              <a:defRPr sz="1050"/>
            </a:lvl1pPr>
          </a:lstStyle>
          <a:p>
            <a:r>
              <a:rPr lang="da-DK" dirty="0"/>
              <a:t>Projekt / initialer / version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B9E976F-8FD6-E83D-EB94-D8DB3B80C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0115" y="6480000"/>
            <a:ext cx="568595" cy="216000"/>
          </a:xfrm>
          <a:prstGeom prst="rect">
            <a:avLst/>
          </a:prstGeom>
        </p:spPr>
        <p:txBody>
          <a:bodyPr bIns="0" anchor="b"/>
          <a:lstStyle>
            <a:lvl1pPr algn="ctr">
              <a:defRPr sz="1050"/>
            </a:lvl1pPr>
          </a:lstStyle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037055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646">
          <p15:clr>
            <a:srgbClr val="F26B43"/>
          </p15:clr>
        </p15:guide>
        <p15:guide id="2" pos="4032">
          <p15:clr>
            <a:srgbClr val="F26B43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D1EA7259-FF70-14AF-7CCB-BCECE1C4012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799225" y="1582737"/>
            <a:ext cx="3780000" cy="476250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AAB0C-192B-37B0-50C8-74058CC415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223" y="306000"/>
            <a:ext cx="10966001" cy="93737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7" name="Pladsholder til sidefod 4">
            <a:extLst>
              <a:ext uri="{FF2B5EF4-FFF2-40B4-BE49-F238E27FC236}">
                <a16:creationId xmlns:a16="http://schemas.microsoft.com/office/drawing/2014/main" id="{F00F41E2-65EC-CD70-52FC-5AB3D1667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224" y="6480000"/>
            <a:ext cx="4114800" cy="216000"/>
          </a:xfrm>
          <a:prstGeom prst="rect">
            <a:avLst/>
          </a:prstGeom>
        </p:spPr>
        <p:txBody>
          <a:bodyPr lIns="0" bIns="0" anchor="b"/>
          <a:lstStyle>
            <a:lvl1pPr>
              <a:defRPr sz="1050"/>
            </a:lvl1pPr>
          </a:lstStyle>
          <a:p>
            <a:r>
              <a:rPr lang="da-DK" dirty="0"/>
              <a:t>Projekt / initialer / version</a:t>
            </a:r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8907DE68-4971-C0D5-C998-DA62EDE73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0115" y="6480000"/>
            <a:ext cx="568595" cy="216000"/>
          </a:xfrm>
          <a:prstGeom prst="rect">
            <a:avLst/>
          </a:prstGeom>
        </p:spPr>
        <p:txBody>
          <a:bodyPr bIns="0" anchor="b"/>
          <a:lstStyle>
            <a:lvl1pPr algn="ctr">
              <a:defRPr sz="1050"/>
            </a:lvl1pPr>
          </a:lstStyle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Pladsholder til indhold 4">
            <a:extLst>
              <a:ext uri="{FF2B5EF4-FFF2-40B4-BE49-F238E27FC236}">
                <a16:creationId xmlns:a16="http://schemas.microsoft.com/office/drawing/2014/main" id="{DE4C4A1E-3008-7DD9-E5C7-9D98299BFB2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12774" y="1582738"/>
            <a:ext cx="6937375" cy="4762500"/>
          </a:xfrm>
        </p:spPr>
        <p:txBody>
          <a:bodyPr tIns="2160000" anchor="ctr" anchorCtr="0"/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</p:spTree>
    <p:extLst>
      <p:ext uri="{BB962C8B-B14F-4D97-AF65-F5344CB8AC3E}">
        <p14:creationId xmlns:p14="http://schemas.microsoft.com/office/powerpoint/2010/main" val="2265041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AAB0C-192B-37B0-50C8-74058CC415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7" name="Pladsholder til sidefod 4">
            <a:extLst>
              <a:ext uri="{FF2B5EF4-FFF2-40B4-BE49-F238E27FC236}">
                <a16:creationId xmlns:a16="http://schemas.microsoft.com/office/drawing/2014/main" id="{F00F41E2-65EC-CD70-52FC-5AB3D1667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224" y="6480000"/>
            <a:ext cx="4114800" cy="216000"/>
          </a:xfrm>
          <a:prstGeom prst="rect">
            <a:avLst/>
          </a:prstGeom>
        </p:spPr>
        <p:txBody>
          <a:bodyPr lIns="0" bIns="0" anchor="b"/>
          <a:lstStyle>
            <a:lvl1pPr>
              <a:defRPr sz="1050"/>
            </a:lvl1pPr>
          </a:lstStyle>
          <a:p>
            <a:r>
              <a:rPr lang="da-DK" dirty="0"/>
              <a:t>Projekt / initialer / version</a:t>
            </a:r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8907DE68-4971-C0D5-C998-DA62EDE73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0115" y="6480000"/>
            <a:ext cx="568595" cy="216000"/>
          </a:xfrm>
          <a:prstGeom prst="rect">
            <a:avLst/>
          </a:prstGeom>
        </p:spPr>
        <p:txBody>
          <a:bodyPr bIns="0" anchor="b"/>
          <a:lstStyle>
            <a:lvl1pPr algn="ctr">
              <a:defRPr sz="1050"/>
            </a:lvl1pPr>
          </a:lstStyle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indhold 4">
            <a:extLst>
              <a:ext uri="{FF2B5EF4-FFF2-40B4-BE49-F238E27FC236}">
                <a16:creationId xmlns:a16="http://schemas.microsoft.com/office/drawing/2014/main" id="{5DA21AF1-6738-26A9-6B4D-9C0748AA747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3224" y="1593387"/>
            <a:ext cx="3780000" cy="476250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3" name="Pladsholder til indhold 4">
            <a:extLst>
              <a:ext uri="{FF2B5EF4-FFF2-40B4-BE49-F238E27FC236}">
                <a16:creationId xmlns:a16="http://schemas.microsoft.com/office/drawing/2014/main" id="{43D780C1-A701-2E52-77BB-A4B891E2DDD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641850" y="1582738"/>
            <a:ext cx="6937375" cy="4762500"/>
          </a:xfrm>
        </p:spPr>
        <p:txBody>
          <a:bodyPr tIns="2160000" anchor="ctr" anchorCtr="0"/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</p:spTree>
    <p:extLst>
      <p:ext uri="{BB962C8B-B14F-4D97-AF65-F5344CB8AC3E}">
        <p14:creationId xmlns:p14="http://schemas.microsoft.com/office/powerpoint/2010/main" val="2898278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2909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kolonner m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dsholder til tekst 8">
            <a:extLst>
              <a:ext uri="{FF2B5EF4-FFF2-40B4-BE49-F238E27FC236}">
                <a16:creationId xmlns:a16="http://schemas.microsoft.com/office/drawing/2014/main" id="{9A582B04-0937-5D43-A324-5278CE50253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27171" y="4314931"/>
            <a:ext cx="3348000" cy="2030307"/>
          </a:xfrm>
        </p:spPr>
        <p:txBody>
          <a:bodyPr/>
          <a:lstStyle>
            <a:lvl1pPr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000"/>
            </a:lvl3pPr>
            <a:lvl4pPr>
              <a:spcBef>
                <a:spcPts val="600"/>
              </a:spcBef>
              <a:defRPr sz="1000"/>
            </a:lvl4pPr>
            <a:lvl5pPr>
              <a:spcBef>
                <a:spcPts val="600"/>
              </a:spcBef>
              <a:defRPr sz="100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Pladsholder til tekst 8">
            <a:extLst>
              <a:ext uri="{FF2B5EF4-FFF2-40B4-BE49-F238E27FC236}">
                <a16:creationId xmlns:a16="http://schemas.microsoft.com/office/drawing/2014/main" id="{E75961AD-6112-E36A-6DE3-9A4CCD7377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23264" y="4314915"/>
            <a:ext cx="3348000" cy="2027643"/>
          </a:xfrm>
        </p:spPr>
        <p:txBody>
          <a:bodyPr/>
          <a:lstStyle>
            <a:lvl1pPr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000"/>
            </a:lvl3pPr>
            <a:lvl4pPr>
              <a:spcBef>
                <a:spcPts val="600"/>
              </a:spcBef>
              <a:defRPr sz="1000"/>
            </a:lvl4pPr>
            <a:lvl5pPr>
              <a:spcBef>
                <a:spcPts val="600"/>
              </a:spcBef>
              <a:defRPr sz="100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158D1B87-7081-FFEA-0822-0EB42162EF4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2000" y="4314916"/>
            <a:ext cx="3348000" cy="2030322"/>
          </a:xfrm>
        </p:spPr>
        <p:txBody>
          <a:bodyPr/>
          <a:lstStyle>
            <a:lvl1pPr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000"/>
            </a:lvl3pPr>
            <a:lvl4pPr>
              <a:spcBef>
                <a:spcPts val="600"/>
              </a:spcBef>
              <a:defRPr sz="1000"/>
            </a:lvl4pPr>
            <a:lvl5pPr>
              <a:spcBef>
                <a:spcPts val="600"/>
              </a:spcBef>
              <a:defRPr sz="100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80CE17-04C3-3D30-3BA0-1CABDF02EB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7284305-9789-3EC7-9F76-5E687DF645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/>
              <a:t>Projekt / initialer / version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0C7550A-B05D-7188-5EB1-B654E091AE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Pladsholder til tekst 35">
            <a:extLst>
              <a:ext uri="{FF2B5EF4-FFF2-40B4-BE49-F238E27FC236}">
                <a16:creationId xmlns:a16="http://schemas.microsoft.com/office/drawing/2014/main" id="{D0739B39-247D-F531-B0EC-8421F7DAEA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000" y="3952238"/>
            <a:ext cx="3348000" cy="360000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</a:defRPr>
            </a:lvl1pPr>
            <a:lvl2pPr marL="230400" indent="0">
              <a:buNone/>
              <a:defRPr/>
            </a:lvl2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2" name="Pladsholder til tekst 35">
            <a:extLst>
              <a:ext uri="{FF2B5EF4-FFF2-40B4-BE49-F238E27FC236}">
                <a16:creationId xmlns:a16="http://schemas.microsoft.com/office/drawing/2014/main" id="{D60D0149-91E8-C28B-ED73-F3E642FFE0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23264" y="3952237"/>
            <a:ext cx="3348000" cy="360000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</a:defRPr>
            </a:lvl1pPr>
            <a:lvl2pPr marL="230400" indent="0">
              <a:buNone/>
              <a:defRPr/>
            </a:lvl2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3" name="Pladsholder til tekst 35">
            <a:extLst>
              <a:ext uri="{FF2B5EF4-FFF2-40B4-BE49-F238E27FC236}">
                <a16:creationId xmlns:a16="http://schemas.microsoft.com/office/drawing/2014/main" id="{DAC18077-8593-B239-1634-274BC5437C0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27171" y="3951697"/>
            <a:ext cx="3348000" cy="360000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</a:defRPr>
            </a:lvl1pPr>
            <a:lvl2pPr marL="230400" indent="0">
              <a:buNone/>
              <a:defRPr/>
            </a:lvl2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4" name="Pladsholder til billede 39">
            <a:extLst>
              <a:ext uri="{FF2B5EF4-FFF2-40B4-BE49-F238E27FC236}">
                <a16:creationId xmlns:a16="http://schemas.microsoft.com/office/drawing/2014/main" id="{08EA6566-8292-4364-8A43-96ABF88A45C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3224" y="1582738"/>
            <a:ext cx="3348000" cy="2268000"/>
          </a:xfrm>
          <a:prstGeom prst="rect">
            <a:avLst/>
          </a:prstGeom>
        </p:spPr>
        <p:txBody>
          <a:bodyPr bIns="90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/>
            </a:lvl1pPr>
          </a:lstStyle>
          <a:p>
            <a:pPr marL="0" marR="0" lvl="0" indent="0" algn="ctr" defTabSz="91413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  <p:sp>
        <p:nvSpPr>
          <p:cNvPr id="15" name="Pladsholder til billede 39">
            <a:extLst>
              <a:ext uri="{FF2B5EF4-FFF2-40B4-BE49-F238E27FC236}">
                <a16:creationId xmlns:a16="http://schemas.microsoft.com/office/drawing/2014/main" id="{8D3B22C0-4399-EF12-3BEF-424EBE60407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23264" y="1582738"/>
            <a:ext cx="3348000" cy="2268000"/>
          </a:xfrm>
          <a:prstGeom prst="rect">
            <a:avLst/>
          </a:prstGeom>
        </p:spPr>
        <p:txBody>
          <a:bodyPr bIns="90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/>
            </a:lvl1pPr>
          </a:lstStyle>
          <a:p>
            <a:pPr marL="0" marR="0" lvl="0" indent="0" algn="ctr" defTabSz="91413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  <p:sp>
        <p:nvSpPr>
          <p:cNvPr id="16" name="Pladsholder til billede 39">
            <a:extLst>
              <a:ext uri="{FF2B5EF4-FFF2-40B4-BE49-F238E27FC236}">
                <a16:creationId xmlns:a16="http://schemas.microsoft.com/office/drawing/2014/main" id="{FBF9BDFA-ED4D-DE51-F298-81A2D3F2557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233303" y="1582738"/>
            <a:ext cx="3348000" cy="2268000"/>
          </a:xfrm>
          <a:prstGeom prst="rect">
            <a:avLst/>
          </a:prstGeom>
        </p:spPr>
        <p:txBody>
          <a:bodyPr bIns="90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/>
            </a:lvl1pPr>
          </a:lstStyle>
          <a:p>
            <a:pPr marL="0" marR="0" lvl="0" indent="0" algn="ctr" defTabSz="91413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</p:spTree>
    <p:extLst>
      <p:ext uri="{BB962C8B-B14F-4D97-AF65-F5344CB8AC3E}">
        <p14:creationId xmlns:p14="http://schemas.microsoft.com/office/powerpoint/2010/main" val="151503212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slide delt lyse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161FD14-5287-508A-6E00-A9CB8AF1FB44}"/>
              </a:ext>
            </a:extLst>
          </p:cNvPr>
          <p:cNvSpPr/>
          <p:nvPr userDrawn="1"/>
        </p:nvSpPr>
        <p:spPr>
          <a:xfrm>
            <a:off x="0" y="0"/>
            <a:ext cx="609441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91C69E9D-2631-FFD8-425B-FF6CA22DCB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4413" y="0"/>
            <a:ext cx="6094412" cy="6858000"/>
          </a:xfrm>
        </p:spPr>
        <p:txBody>
          <a:bodyPr lIns="0" tIns="144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2139350"/>
            <a:ext cx="5051424" cy="128964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aseline="0">
                <a:solidFill>
                  <a:schemeClr val="tx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2" y="3668386"/>
            <a:ext cx="5051423" cy="54346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 i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064" indent="0" algn="ctr">
              <a:buNone/>
              <a:defRPr sz="2000"/>
            </a:lvl2pPr>
            <a:lvl3pPr marL="914130" indent="0" algn="ctr">
              <a:buNone/>
              <a:defRPr sz="1800"/>
            </a:lvl3pPr>
            <a:lvl4pPr marL="1371194" indent="0" algn="ctr">
              <a:buNone/>
              <a:defRPr sz="1600"/>
            </a:lvl4pPr>
            <a:lvl5pPr marL="1828259" indent="0" algn="ctr">
              <a:buNone/>
              <a:defRPr sz="1600"/>
            </a:lvl5pPr>
            <a:lvl6pPr marL="2285323" indent="0" algn="ctr">
              <a:buNone/>
              <a:defRPr sz="1600"/>
            </a:lvl6pPr>
            <a:lvl7pPr marL="2742389" indent="0" algn="ctr">
              <a:buNone/>
              <a:defRPr sz="1600"/>
            </a:lvl7pPr>
            <a:lvl8pPr marL="3199453" indent="0" algn="ctr">
              <a:buNone/>
              <a:defRPr sz="1600"/>
            </a:lvl8pPr>
            <a:lvl9pPr marL="3656518" indent="0" algn="ctr">
              <a:buNone/>
              <a:defRPr sz="1600"/>
            </a:lvl9pPr>
          </a:lstStyle>
          <a:p>
            <a:r>
              <a:rPr lang="da-DK" dirty="0"/>
              <a:t>Klik for at tilføje undertitel</a:t>
            </a:r>
          </a:p>
        </p:txBody>
      </p:sp>
    </p:spTree>
    <p:extLst>
      <p:ext uri="{BB962C8B-B14F-4D97-AF65-F5344CB8AC3E}">
        <p14:creationId xmlns:p14="http://schemas.microsoft.com/office/powerpoint/2010/main" val="2726351501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leder m overskri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80CE17-04C3-3D30-3BA0-1CABDF02EB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7284305-9789-3EC7-9F76-5E687DF645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/>
              <a:t>Projekt / initialer / version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0C7550A-B05D-7188-5EB1-B654E091AE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Pladsholder til tekst 35">
            <a:extLst>
              <a:ext uri="{FF2B5EF4-FFF2-40B4-BE49-F238E27FC236}">
                <a16:creationId xmlns:a16="http://schemas.microsoft.com/office/drawing/2014/main" id="{D0739B39-247D-F531-B0EC-8421F7DAEA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000" y="1590038"/>
            <a:ext cx="3348000" cy="252000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230400" indent="0">
              <a:buNone/>
              <a:defRPr/>
            </a:lvl2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2" name="Pladsholder til tekst 35">
            <a:extLst>
              <a:ext uri="{FF2B5EF4-FFF2-40B4-BE49-F238E27FC236}">
                <a16:creationId xmlns:a16="http://schemas.microsoft.com/office/drawing/2014/main" id="{D60D0149-91E8-C28B-ED73-F3E642FFE0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24960" y="1590037"/>
            <a:ext cx="3348000" cy="252000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230400" indent="0">
              <a:buNone/>
              <a:defRPr/>
            </a:lvl2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3" name="Pladsholder til tekst 35">
            <a:extLst>
              <a:ext uri="{FF2B5EF4-FFF2-40B4-BE49-F238E27FC236}">
                <a16:creationId xmlns:a16="http://schemas.microsoft.com/office/drawing/2014/main" id="{DAC18077-8593-B239-1634-274BC5437C0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33303" y="1589497"/>
            <a:ext cx="3348000" cy="252000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230400" indent="0">
              <a:buNone/>
              <a:defRPr/>
            </a:lvl2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4" name="Pladsholder til billede 39">
            <a:extLst>
              <a:ext uri="{FF2B5EF4-FFF2-40B4-BE49-F238E27FC236}">
                <a16:creationId xmlns:a16="http://schemas.microsoft.com/office/drawing/2014/main" id="{08EA6566-8292-4364-8A43-96ABF88A45C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3224" y="1868488"/>
            <a:ext cx="3348000" cy="1908000"/>
          </a:xfrm>
          <a:prstGeom prst="rect">
            <a:avLst/>
          </a:prstGeom>
        </p:spPr>
        <p:txBody>
          <a:bodyPr tIns="0" bIns="828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/>
            </a:lvl1pPr>
          </a:lstStyle>
          <a:p>
            <a:pPr marL="0" marR="0" lvl="0" indent="0" algn="ctr" defTabSz="91413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  <p:sp>
        <p:nvSpPr>
          <p:cNvPr id="15" name="Pladsholder til billede 39">
            <a:extLst>
              <a:ext uri="{FF2B5EF4-FFF2-40B4-BE49-F238E27FC236}">
                <a16:creationId xmlns:a16="http://schemas.microsoft.com/office/drawing/2014/main" id="{8D3B22C0-4399-EF12-3BEF-424EBE60407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24960" y="1868488"/>
            <a:ext cx="3348000" cy="1908000"/>
          </a:xfrm>
          <a:prstGeom prst="rect">
            <a:avLst/>
          </a:prstGeom>
        </p:spPr>
        <p:txBody>
          <a:bodyPr tIns="0" bIns="828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/>
            </a:lvl1pPr>
          </a:lstStyle>
          <a:p>
            <a:pPr marL="0" marR="0" lvl="0" indent="0" algn="ctr" defTabSz="91413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  <p:sp>
        <p:nvSpPr>
          <p:cNvPr id="16" name="Pladsholder til billede 39">
            <a:extLst>
              <a:ext uri="{FF2B5EF4-FFF2-40B4-BE49-F238E27FC236}">
                <a16:creationId xmlns:a16="http://schemas.microsoft.com/office/drawing/2014/main" id="{FBF9BDFA-ED4D-DE51-F298-81A2D3F2557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233303" y="1868488"/>
            <a:ext cx="3348000" cy="1908000"/>
          </a:xfrm>
          <a:prstGeom prst="rect">
            <a:avLst/>
          </a:prstGeom>
        </p:spPr>
        <p:txBody>
          <a:bodyPr tIns="0" bIns="828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/>
            </a:lvl1pPr>
          </a:lstStyle>
          <a:p>
            <a:pPr marL="0" marR="0" lvl="0" indent="0" algn="ctr" defTabSz="91413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  <p:sp>
        <p:nvSpPr>
          <p:cNvPr id="8" name="Pladsholder til tekst 35">
            <a:extLst>
              <a:ext uri="{FF2B5EF4-FFF2-40B4-BE49-F238E27FC236}">
                <a16:creationId xmlns:a16="http://schemas.microsoft.com/office/drawing/2014/main" id="{CA71BB9C-1601-C740-D317-EB2FCF4832B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3224" y="4154250"/>
            <a:ext cx="3348000" cy="252000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230400" indent="0">
              <a:buNone/>
              <a:defRPr/>
            </a:lvl2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9" name="Pladsholder til tekst 35">
            <a:extLst>
              <a:ext uri="{FF2B5EF4-FFF2-40B4-BE49-F238E27FC236}">
                <a16:creationId xmlns:a16="http://schemas.microsoft.com/office/drawing/2014/main" id="{2EC2BA25-C2C8-FA5C-E8A6-9498CE9D8B9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24960" y="4154249"/>
            <a:ext cx="3348000" cy="252000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230400" indent="0">
              <a:buNone/>
              <a:defRPr/>
            </a:lvl2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0" name="Pladsholder til tekst 35">
            <a:extLst>
              <a:ext uri="{FF2B5EF4-FFF2-40B4-BE49-F238E27FC236}">
                <a16:creationId xmlns:a16="http://schemas.microsoft.com/office/drawing/2014/main" id="{031C8C02-C6EA-C21C-E9A6-3F28A572DDB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34527" y="4153709"/>
            <a:ext cx="3348000" cy="252000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230400" indent="0">
              <a:buNone/>
              <a:defRPr/>
            </a:lvl2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7" name="Pladsholder til billede 39">
            <a:extLst>
              <a:ext uri="{FF2B5EF4-FFF2-40B4-BE49-F238E27FC236}">
                <a16:creationId xmlns:a16="http://schemas.microsoft.com/office/drawing/2014/main" id="{E323016E-503D-359E-1541-56C7F5C4984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14448" y="4432700"/>
            <a:ext cx="3348000" cy="1908000"/>
          </a:xfrm>
          <a:prstGeom prst="rect">
            <a:avLst/>
          </a:prstGeom>
        </p:spPr>
        <p:txBody>
          <a:bodyPr tIns="0" bIns="828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/>
            </a:lvl1pPr>
          </a:lstStyle>
          <a:p>
            <a:pPr marL="0" marR="0" lvl="0" indent="0" algn="ctr" defTabSz="91413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  <p:sp>
        <p:nvSpPr>
          <p:cNvPr id="18" name="Pladsholder til billede 39">
            <a:extLst>
              <a:ext uri="{FF2B5EF4-FFF2-40B4-BE49-F238E27FC236}">
                <a16:creationId xmlns:a16="http://schemas.microsoft.com/office/drawing/2014/main" id="{E9B96E64-8B16-5F3F-A89F-45861E7DF59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424960" y="4432700"/>
            <a:ext cx="3348000" cy="1908000"/>
          </a:xfrm>
          <a:prstGeom prst="rect">
            <a:avLst/>
          </a:prstGeom>
        </p:spPr>
        <p:txBody>
          <a:bodyPr tIns="0" bIns="828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/>
            </a:lvl1pPr>
          </a:lstStyle>
          <a:p>
            <a:pPr marL="0" marR="0" lvl="0" indent="0" algn="ctr" defTabSz="91413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  <p:sp>
        <p:nvSpPr>
          <p:cNvPr id="19" name="Pladsholder til billede 39">
            <a:extLst>
              <a:ext uri="{FF2B5EF4-FFF2-40B4-BE49-F238E27FC236}">
                <a16:creationId xmlns:a16="http://schemas.microsoft.com/office/drawing/2014/main" id="{21CA160B-DF85-D0B7-9936-9E74E13A242C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234527" y="4432700"/>
            <a:ext cx="3348000" cy="1908000"/>
          </a:xfrm>
          <a:prstGeom prst="rect">
            <a:avLst/>
          </a:prstGeom>
        </p:spPr>
        <p:txBody>
          <a:bodyPr tIns="0" bIns="828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/>
            </a:lvl1pPr>
          </a:lstStyle>
          <a:p>
            <a:pPr marL="0" marR="0" lvl="0" indent="0" algn="ctr" defTabSz="91413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</p:spTree>
    <p:extLst>
      <p:ext uri="{BB962C8B-B14F-4D97-AF65-F5344CB8AC3E}">
        <p14:creationId xmlns:p14="http://schemas.microsoft.com/office/powerpoint/2010/main" val="32543091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773" userDrawn="1">
          <p15:clr>
            <a:srgbClr val="FBAE40"/>
          </p15:clr>
        </p15:guide>
        <p15:guide id="2" pos="2501" userDrawn="1">
          <p15:clr>
            <a:srgbClr val="FBAE40"/>
          </p15:clr>
        </p15:guide>
        <p15:guide id="3" pos="5177" userDrawn="1">
          <p15:clr>
            <a:srgbClr val="FBAE40"/>
          </p15:clr>
        </p15:guide>
        <p15:guide id="4" pos="4905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869E-647A-352F-C821-108E0429A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Pladsholder til sidefod 4">
            <a:extLst>
              <a:ext uri="{FF2B5EF4-FFF2-40B4-BE49-F238E27FC236}">
                <a16:creationId xmlns:a16="http://schemas.microsoft.com/office/drawing/2014/main" id="{D08D0B8B-8FB7-402F-8364-4E0B631B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224" y="6480000"/>
            <a:ext cx="4114800" cy="216000"/>
          </a:xfrm>
          <a:prstGeom prst="rect">
            <a:avLst/>
          </a:prstGeom>
        </p:spPr>
        <p:txBody>
          <a:bodyPr lIns="0" bIns="0" anchor="b"/>
          <a:lstStyle>
            <a:lvl1pPr>
              <a:defRPr sz="1050"/>
            </a:lvl1pPr>
          </a:lstStyle>
          <a:p>
            <a:r>
              <a:rPr lang="da-DK" dirty="0"/>
              <a:t>Projekt / initialer / version</a:t>
            </a:r>
          </a:p>
        </p:txBody>
      </p: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9916FDE1-B63F-4724-F3B0-0E84D9371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0115" y="6480000"/>
            <a:ext cx="568595" cy="216000"/>
          </a:xfrm>
          <a:prstGeom prst="rect">
            <a:avLst/>
          </a:prstGeom>
        </p:spPr>
        <p:txBody>
          <a:bodyPr bIns="0" anchor="b"/>
          <a:lstStyle>
            <a:lvl1pPr algn="ctr">
              <a:defRPr sz="1050"/>
            </a:lvl1pPr>
          </a:lstStyle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33751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kolonner - grå bag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694D5FCC-94AC-FD49-BD6A-7D36D8DF1151}"/>
              </a:ext>
            </a:extLst>
          </p:cNvPr>
          <p:cNvSpPr/>
          <p:nvPr userDrawn="1"/>
        </p:nvSpPr>
        <p:spPr>
          <a:xfrm>
            <a:off x="6288377" y="3098144"/>
            <a:ext cx="5292000" cy="32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 err="1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5CF1032C-0E95-6BDB-B7FB-8D1EFFC51E71}"/>
              </a:ext>
            </a:extLst>
          </p:cNvPr>
          <p:cNvSpPr/>
          <p:nvPr userDrawn="1"/>
        </p:nvSpPr>
        <p:spPr>
          <a:xfrm>
            <a:off x="609599" y="3098144"/>
            <a:ext cx="5292000" cy="32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8869E-647A-352F-C821-108E0429A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Pladsholder til sidefod 4">
            <a:extLst>
              <a:ext uri="{FF2B5EF4-FFF2-40B4-BE49-F238E27FC236}">
                <a16:creationId xmlns:a16="http://schemas.microsoft.com/office/drawing/2014/main" id="{D08D0B8B-8FB7-402F-8364-4E0B631B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224" y="6480000"/>
            <a:ext cx="4114800" cy="216000"/>
          </a:xfrm>
          <a:prstGeom prst="rect">
            <a:avLst/>
          </a:prstGeom>
        </p:spPr>
        <p:txBody>
          <a:bodyPr lIns="0" bIns="0" anchor="b"/>
          <a:lstStyle>
            <a:lvl1pPr>
              <a:defRPr sz="1050"/>
            </a:lvl1pPr>
          </a:lstStyle>
          <a:p>
            <a:r>
              <a:rPr lang="da-DK" dirty="0"/>
              <a:t>Divisionens styrker inden for fødevarer og landbrug</a:t>
            </a:r>
          </a:p>
        </p:txBody>
      </p: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9916FDE1-B63F-4724-F3B0-0E84D9371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0115" y="6480000"/>
            <a:ext cx="568595" cy="216000"/>
          </a:xfrm>
          <a:prstGeom prst="rect">
            <a:avLst/>
          </a:prstGeom>
        </p:spPr>
        <p:txBody>
          <a:bodyPr bIns="0" anchor="b"/>
          <a:lstStyle>
            <a:lvl1pPr algn="ctr">
              <a:defRPr sz="1050"/>
            </a:lvl1pPr>
          </a:lstStyle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6" name="Pladsholder til tekst 5">
            <a:extLst>
              <a:ext uri="{FF2B5EF4-FFF2-40B4-BE49-F238E27FC236}">
                <a16:creationId xmlns:a16="http://schemas.microsoft.com/office/drawing/2014/main" id="{E2D5AD76-0376-3628-33E7-BBDC03E7649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88377" y="3638144"/>
            <a:ext cx="5292000" cy="2700000"/>
          </a:xfrm>
          <a:noFill/>
        </p:spPr>
        <p:txBody>
          <a:bodyPr lIns="108000" rIns="108000"/>
          <a:lstStyle>
            <a:lvl1pPr>
              <a:spcBef>
                <a:spcPts val="600"/>
              </a:spcBef>
              <a:defRPr sz="12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Pladsholder til tekst 5">
            <a:extLst>
              <a:ext uri="{FF2B5EF4-FFF2-40B4-BE49-F238E27FC236}">
                <a16:creationId xmlns:a16="http://schemas.microsoft.com/office/drawing/2014/main" id="{92B8D95D-7FDB-43F4-96FD-6A0B7012E34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2000" y="3638144"/>
            <a:ext cx="5292000" cy="2700000"/>
          </a:xfrm>
          <a:noFill/>
        </p:spPr>
        <p:txBody>
          <a:bodyPr lIns="108000" tIns="0" rIns="108000" bIns="0"/>
          <a:lstStyle>
            <a:lvl1pPr>
              <a:spcBef>
                <a:spcPts val="600"/>
              </a:spcBef>
              <a:defRPr sz="12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8" name="Pladsholder til tekst 35">
            <a:extLst>
              <a:ext uri="{FF2B5EF4-FFF2-40B4-BE49-F238E27FC236}">
                <a16:creationId xmlns:a16="http://schemas.microsoft.com/office/drawing/2014/main" id="{9FF880FB-5AC3-88EF-6B9F-6059601564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1999" y="3191212"/>
            <a:ext cx="5292000" cy="324000"/>
          </a:xfrm>
          <a:prstGeom prst="rect">
            <a:avLst/>
          </a:prstGeom>
        </p:spPr>
        <p:txBody>
          <a:bodyPr lIns="108000" r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2"/>
                </a:solidFill>
              </a:defRPr>
            </a:lvl1pPr>
            <a:lvl2pPr marL="230400" indent="0">
              <a:buNone/>
              <a:defRPr/>
            </a:lvl2pPr>
          </a:lstStyle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19" name="Pladsholder til tekst 35">
            <a:extLst>
              <a:ext uri="{FF2B5EF4-FFF2-40B4-BE49-F238E27FC236}">
                <a16:creationId xmlns:a16="http://schemas.microsoft.com/office/drawing/2014/main" id="{3075500D-3107-F0C9-9EF9-DCEA51A1BF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88377" y="3191212"/>
            <a:ext cx="5292000" cy="324000"/>
          </a:xfrm>
          <a:prstGeom prst="rect">
            <a:avLst/>
          </a:prstGeom>
        </p:spPr>
        <p:txBody>
          <a:bodyPr lIns="108000" r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2"/>
                </a:solidFill>
              </a:defRPr>
            </a:lvl1pPr>
            <a:lvl2pPr marL="230400" indent="0">
              <a:buNone/>
              <a:defRPr/>
            </a:lvl2pPr>
          </a:lstStyle>
          <a:p>
            <a:pPr lvl="0"/>
            <a:r>
              <a:rPr lang="da-DK" dirty="0"/>
              <a:t>Klik for at redigere</a:t>
            </a:r>
          </a:p>
        </p:txBody>
      </p:sp>
    </p:spTree>
    <p:extLst>
      <p:ext uri="{BB962C8B-B14F-4D97-AF65-F5344CB8AC3E}">
        <p14:creationId xmlns:p14="http://schemas.microsoft.com/office/powerpoint/2010/main" val="2417800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kolonner - grå bag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694D5FCC-94AC-FD49-BD6A-7D36D8DF1151}"/>
              </a:ext>
            </a:extLst>
          </p:cNvPr>
          <p:cNvSpPr/>
          <p:nvPr userDrawn="1"/>
        </p:nvSpPr>
        <p:spPr>
          <a:xfrm>
            <a:off x="3389524" y="3098144"/>
            <a:ext cx="2628000" cy="32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 err="1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37E9A473-D953-E454-5035-9D17CDE1EAEC}"/>
              </a:ext>
            </a:extLst>
          </p:cNvPr>
          <p:cNvSpPr/>
          <p:nvPr userDrawn="1"/>
        </p:nvSpPr>
        <p:spPr>
          <a:xfrm>
            <a:off x="6169449" y="3098144"/>
            <a:ext cx="2628000" cy="32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 err="1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CF4F90B3-6C7D-2FBE-83E3-8BCA8046BF28}"/>
              </a:ext>
            </a:extLst>
          </p:cNvPr>
          <p:cNvSpPr/>
          <p:nvPr userDrawn="1"/>
        </p:nvSpPr>
        <p:spPr>
          <a:xfrm>
            <a:off x="8949374" y="3098144"/>
            <a:ext cx="2628000" cy="32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 err="1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5CF1032C-0E95-6BDB-B7FB-8D1EFFC51E71}"/>
              </a:ext>
            </a:extLst>
          </p:cNvPr>
          <p:cNvSpPr/>
          <p:nvPr userDrawn="1"/>
        </p:nvSpPr>
        <p:spPr>
          <a:xfrm>
            <a:off x="609599" y="3098144"/>
            <a:ext cx="2628000" cy="32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8869E-647A-352F-C821-108E0429A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Pladsholder til sidefod 4">
            <a:extLst>
              <a:ext uri="{FF2B5EF4-FFF2-40B4-BE49-F238E27FC236}">
                <a16:creationId xmlns:a16="http://schemas.microsoft.com/office/drawing/2014/main" id="{D08D0B8B-8FB7-402F-8364-4E0B631B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224" y="6480000"/>
            <a:ext cx="4114800" cy="216000"/>
          </a:xfrm>
          <a:prstGeom prst="rect">
            <a:avLst/>
          </a:prstGeom>
        </p:spPr>
        <p:txBody>
          <a:bodyPr lIns="0" bIns="0" anchor="b"/>
          <a:lstStyle>
            <a:lvl1pPr>
              <a:defRPr sz="1050"/>
            </a:lvl1pPr>
          </a:lstStyle>
          <a:p>
            <a:r>
              <a:rPr lang="da-DK" dirty="0"/>
              <a:t>Divisionens styrker inden for fødevarer og landbrug</a:t>
            </a:r>
          </a:p>
        </p:txBody>
      </p: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9916FDE1-B63F-4724-F3B0-0E84D9371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0115" y="6480000"/>
            <a:ext cx="568595" cy="216000"/>
          </a:xfrm>
          <a:prstGeom prst="rect">
            <a:avLst/>
          </a:prstGeom>
        </p:spPr>
        <p:txBody>
          <a:bodyPr bIns="0" anchor="b"/>
          <a:lstStyle>
            <a:lvl1pPr algn="ctr">
              <a:defRPr sz="1050"/>
            </a:lvl1pPr>
          </a:lstStyle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4" name="Pladsholder til tekst 5">
            <a:extLst>
              <a:ext uri="{FF2B5EF4-FFF2-40B4-BE49-F238E27FC236}">
                <a16:creationId xmlns:a16="http://schemas.microsoft.com/office/drawing/2014/main" id="{92B18B1D-72F5-E5D0-692A-AA5C376A9C9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949374" y="3620832"/>
            <a:ext cx="2628000" cy="2717312"/>
          </a:xfrm>
          <a:noFill/>
        </p:spPr>
        <p:txBody>
          <a:bodyPr lIns="108000" rIns="108000"/>
          <a:lstStyle>
            <a:lvl1pPr>
              <a:spcBef>
                <a:spcPts val="600"/>
              </a:spcBef>
              <a:defRPr sz="12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5" name="Pladsholder til tekst 5">
            <a:extLst>
              <a:ext uri="{FF2B5EF4-FFF2-40B4-BE49-F238E27FC236}">
                <a16:creationId xmlns:a16="http://schemas.microsoft.com/office/drawing/2014/main" id="{E2234995-1506-FB4F-9D0B-1494606A67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69449" y="3638144"/>
            <a:ext cx="2628000" cy="2700000"/>
          </a:xfrm>
          <a:noFill/>
        </p:spPr>
        <p:txBody>
          <a:bodyPr lIns="108000" rIns="108000"/>
          <a:lstStyle>
            <a:lvl1pPr>
              <a:spcBef>
                <a:spcPts val="600"/>
              </a:spcBef>
              <a:defRPr sz="12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6" name="Pladsholder til tekst 5">
            <a:extLst>
              <a:ext uri="{FF2B5EF4-FFF2-40B4-BE49-F238E27FC236}">
                <a16:creationId xmlns:a16="http://schemas.microsoft.com/office/drawing/2014/main" id="{E2D5AD76-0376-3628-33E7-BBDC03E7649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89524" y="3638144"/>
            <a:ext cx="2628000" cy="2700000"/>
          </a:xfrm>
          <a:noFill/>
        </p:spPr>
        <p:txBody>
          <a:bodyPr lIns="108000" rIns="108000"/>
          <a:lstStyle>
            <a:lvl1pPr>
              <a:spcBef>
                <a:spcPts val="600"/>
              </a:spcBef>
              <a:defRPr sz="12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Pladsholder til tekst 5">
            <a:extLst>
              <a:ext uri="{FF2B5EF4-FFF2-40B4-BE49-F238E27FC236}">
                <a16:creationId xmlns:a16="http://schemas.microsoft.com/office/drawing/2014/main" id="{92B8D95D-7FDB-43F4-96FD-6A0B7012E34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2000" y="3638144"/>
            <a:ext cx="2628000" cy="2700000"/>
          </a:xfrm>
          <a:noFill/>
        </p:spPr>
        <p:txBody>
          <a:bodyPr lIns="108000" tIns="0" rIns="108000" bIns="0"/>
          <a:lstStyle>
            <a:lvl1pPr>
              <a:spcBef>
                <a:spcPts val="600"/>
              </a:spcBef>
              <a:defRPr sz="12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8" name="Pladsholder til tekst 35">
            <a:extLst>
              <a:ext uri="{FF2B5EF4-FFF2-40B4-BE49-F238E27FC236}">
                <a16:creationId xmlns:a16="http://schemas.microsoft.com/office/drawing/2014/main" id="{9FF880FB-5AC3-88EF-6B9F-6059601564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1999" y="3191212"/>
            <a:ext cx="2628000" cy="324000"/>
          </a:xfrm>
          <a:prstGeom prst="rect">
            <a:avLst/>
          </a:prstGeom>
        </p:spPr>
        <p:txBody>
          <a:bodyPr lIns="108000" r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2"/>
                </a:solidFill>
              </a:defRPr>
            </a:lvl1pPr>
            <a:lvl2pPr marL="230400" indent="0">
              <a:buNone/>
              <a:defRPr/>
            </a:lvl2pPr>
          </a:lstStyle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19" name="Pladsholder til tekst 35">
            <a:extLst>
              <a:ext uri="{FF2B5EF4-FFF2-40B4-BE49-F238E27FC236}">
                <a16:creationId xmlns:a16="http://schemas.microsoft.com/office/drawing/2014/main" id="{3075500D-3107-F0C9-9EF9-DCEA51A1BF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89524" y="3191212"/>
            <a:ext cx="2628000" cy="324000"/>
          </a:xfrm>
          <a:prstGeom prst="rect">
            <a:avLst/>
          </a:prstGeom>
        </p:spPr>
        <p:txBody>
          <a:bodyPr lIns="108000" r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2"/>
                </a:solidFill>
              </a:defRPr>
            </a:lvl1pPr>
            <a:lvl2pPr marL="230400" indent="0">
              <a:buNone/>
              <a:defRPr/>
            </a:lvl2pPr>
          </a:lstStyle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20" name="Pladsholder til tekst 35">
            <a:extLst>
              <a:ext uri="{FF2B5EF4-FFF2-40B4-BE49-F238E27FC236}">
                <a16:creationId xmlns:a16="http://schemas.microsoft.com/office/drawing/2014/main" id="{8879D6C3-C97F-9218-406A-88473A4C5D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69449" y="3191212"/>
            <a:ext cx="2628000" cy="324000"/>
          </a:xfrm>
          <a:prstGeom prst="rect">
            <a:avLst/>
          </a:prstGeom>
        </p:spPr>
        <p:txBody>
          <a:bodyPr lIns="108000" r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2"/>
                </a:solidFill>
              </a:defRPr>
            </a:lvl1pPr>
            <a:lvl2pPr marL="230400" indent="0">
              <a:buNone/>
              <a:defRPr/>
            </a:lvl2pPr>
          </a:lstStyle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21" name="Pladsholder til tekst 35">
            <a:extLst>
              <a:ext uri="{FF2B5EF4-FFF2-40B4-BE49-F238E27FC236}">
                <a16:creationId xmlns:a16="http://schemas.microsoft.com/office/drawing/2014/main" id="{E59174B7-0FAD-A786-39B9-CD9239BEF7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49374" y="3191212"/>
            <a:ext cx="2628000" cy="324000"/>
          </a:xfrm>
          <a:prstGeom prst="rect">
            <a:avLst/>
          </a:prstGeom>
        </p:spPr>
        <p:txBody>
          <a:bodyPr lIns="108000" r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2"/>
                </a:solidFill>
              </a:defRPr>
            </a:lvl1pPr>
            <a:lvl2pPr marL="230400" indent="0">
              <a:buNone/>
              <a:defRPr/>
            </a:lvl2pPr>
          </a:lstStyle>
          <a:p>
            <a:pPr lvl="0"/>
            <a:r>
              <a:rPr lang="da-DK" dirty="0"/>
              <a:t>Klik for at redigere</a:t>
            </a:r>
          </a:p>
        </p:txBody>
      </p:sp>
    </p:spTree>
    <p:extLst>
      <p:ext uri="{BB962C8B-B14F-4D97-AF65-F5344CB8AC3E}">
        <p14:creationId xmlns:p14="http://schemas.microsoft.com/office/powerpoint/2010/main" val="2179615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 kolonn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869E-647A-352F-C821-108E0429AE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Pladsholder til sidefod 4">
            <a:extLst>
              <a:ext uri="{FF2B5EF4-FFF2-40B4-BE49-F238E27FC236}">
                <a16:creationId xmlns:a16="http://schemas.microsoft.com/office/drawing/2014/main" id="{D08D0B8B-8FB7-402F-8364-4E0B631B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224" y="6480000"/>
            <a:ext cx="4114800" cy="216000"/>
          </a:xfrm>
          <a:prstGeom prst="rect">
            <a:avLst/>
          </a:prstGeom>
        </p:spPr>
        <p:txBody>
          <a:bodyPr lIns="0" bIns="0" anchor="b"/>
          <a:lstStyle>
            <a:lvl1pPr>
              <a:defRPr sz="1050"/>
            </a:lvl1pPr>
          </a:lstStyle>
          <a:p>
            <a:r>
              <a:rPr lang="da-DK" dirty="0"/>
              <a:t>Divisionens styrker inden for fødevarer og landbrug</a:t>
            </a:r>
          </a:p>
        </p:txBody>
      </p: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9916FDE1-B63F-4724-F3B0-0E84D9371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0115" y="6480000"/>
            <a:ext cx="568595" cy="216000"/>
          </a:xfrm>
          <a:prstGeom prst="rect">
            <a:avLst/>
          </a:prstGeom>
        </p:spPr>
        <p:txBody>
          <a:bodyPr bIns="0" anchor="b"/>
          <a:lstStyle>
            <a:lvl1pPr algn="ctr">
              <a:defRPr sz="1050"/>
            </a:lvl1pPr>
          </a:lstStyle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B39E40A4-8C6F-6FC7-C9E3-1B58E362A6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2950" y="3040242"/>
            <a:ext cx="1944000" cy="585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noProof="0" dirty="0"/>
              <a:t>Titel </a:t>
            </a:r>
            <a:r>
              <a:rPr lang="da-DK" noProof="0" dirty="0" err="1"/>
              <a:t>linie</a:t>
            </a:r>
            <a:endParaRPr lang="da-DK" noProof="0" dirty="0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172C358E-F80B-B03D-D343-8140C77357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00004" y="3040242"/>
            <a:ext cx="1944000" cy="585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noProof="0" dirty="0"/>
              <a:t>Titel </a:t>
            </a:r>
            <a:r>
              <a:rPr lang="da-DK" noProof="0" dirty="0" err="1"/>
              <a:t>linie</a:t>
            </a:r>
            <a:endParaRPr lang="da-DK" noProof="0" dirty="0"/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A90A5EA4-8EB6-A17F-E578-3DF2761C6E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1026" y="3040242"/>
            <a:ext cx="1944000" cy="585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noProof="0" dirty="0"/>
              <a:t>Titel </a:t>
            </a:r>
            <a:r>
              <a:rPr lang="da-DK" noProof="0" dirty="0" err="1"/>
              <a:t>linie</a:t>
            </a:r>
            <a:endParaRPr lang="da-DK" noProof="0" dirty="0"/>
          </a:p>
        </p:txBody>
      </p:sp>
      <p:sp>
        <p:nvSpPr>
          <p:cNvPr id="27" name="Text Placeholder 28">
            <a:extLst>
              <a:ext uri="{FF2B5EF4-FFF2-40B4-BE49-F238E27FC236}">
                <a16:creationId xmlns:a16="http://schemas.microsoft.com/office/drawing/2014/main" id="{076FF5E2-CF23-8AD4-EDD2-6573C2B380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6484" y="3040242"/>
            <a:ext cx="1944000" cy="585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noProof="0" dirty="0"/>
              <a:t>Titel </a:t>
            </a:r>
            <a:r>
              <a:rPr lang="da-DK" noProof="0" dirty="0" err="1"/>
              <a:t>linie</a:t>
            </a:r>
            <a:endParaRPr lang="da-DK" noProof="0" dirty="0"/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953E4F6C-DFAE-AAE4-3952-02CC0DF4D5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40220" y="3040242"/>
            <a:ext cx="1944000" cy="585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noProof="0" dirty="0"/>
              <a:t>Titel </a:t>
            </a:r>
            <a:r>
              <a:rPr lang="da-DK" noProof="0" dirty="0" err="1"/>
              <a:t>linie</a:t>
            </a:r>
            <a:endParaRPr lang="da-DK" noProof="0" dirty="0"/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A0496502-12FA-ED0D-9E23-064BD4BE8AA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2950" y="1588879"/>
            <a:ext cx="1944000" cy="1260000"/>
          </a:xfrm>
          <a:prstGeom prst="rect">
            <a:avLst/>
          </a:prstGeom>
          <a:solidFill>
            <a:schemeClr val="accent2"/>
          </a:solidFill>
        </p:spPr>
        <p:txBody>
          <a:bodyPr tIns="108000"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1" baseline="0"/>
            </a:lvl1pPr>
          </a:lstStyle>
          <a:p>
            <a:r>
              <a:rPr lang="da-DK" dirty="0"/>
              <a:t>Klik på rammen og indsæt ikon via Templafy-menuen “Fotos og logos”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36FABE0C-31F4-693A-B272-4F2337F9432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895803" y="1588878"/>
            <a:ext cx="1944000" cy="1260000"/>
          </a:xfrm>
          <a:prstGeom prst="rect">
            <a:avLst/>
          </a:prstGeom>
          <a:solidFill>
            <a:schemeClr val="accent2"/>
          </a:solidFill>
        </p:spPr>
        <p:txBody>
          <a:bodyPr tIns="108000"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1" baseline="0"/>
            </a:lvl1pPr>
          </a:lstStyle>
          <a:p>
            <a:r>
              <a:rPr lang="da-DK" dirty="0"/>
              <a:t>Klik på rammen og indsæt ikon via Templafy-menuen “Fotos og logos”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D3EF3580-416C-4973-5255-1B563955A37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135537" y="1588878"/>
            <a:ext cx="1944000" cy="1260000"/>
          </a:xfrm>
          <a:prstGeom prst="rect">
            <a:avLst/>
          </a:prstGeom>
          <a:solidFill>
            <a:schemeClr val="accent2"/>
          </a:solidFill>
        </p:spPr>
        <p:txBody>
          <a:bodyPr tIns="108000"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1" baseline="0"/>
            </a:lvl1pPr>
          </a:lstStyle>
          <a:p>
            <a:r>
              <a:rPr lang="da-DK" dirty="0"/>
              <a:t>Klik på rammen og indsæt ikon via Templafy-menuen “Fotos og logos”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2B254A34-A903-11C9-88A6-85CD310E8B5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377554" y="1588878"/>
            <a:ext cx="1944000" cy="1260000"/>
          </a:xfrm>
          <a:prstGeom prst="rect">
            <a:avLst/>
          </a:prstGeom>
          <a:solidFill>
            <a:schemeClr val="accent2"/>
          </a:solidFill>
        </p:spPr>
        <p:txBody>
          <a:bodyPr tIns="108000"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1" baseline="0"/>
            </a:lvl1pPr>
          </a:lstStyle>
          <a:p>
            <a:r>
              <a:rPr lang="da-DK" dirty="0"/>
              <a:t>Klik på rammen og indsæt ikon via Templafy-menuen “Fotos og logos”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188BCCB4-84F2-AED0-C74B-4B654B828FA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632558" y="1588878"/>
            <a:ext cx="1944000" cy="1260000"/>
          </a:xfrm>
          <a:prstGeom prst="rect">
            <a:avLst/>
          </a:prstGeom>
          <a:solidFill>
            <a:schemeClr val="accent2"/>
          </a:solidFill>
        </p:spPr>
        <p:txBody>
          <a:bodyPr tIns="108000"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1" baseline="0"/>
            </a:lvl1pPr>
          </a:lstStyle>
          <a:p>
            <a:r>
              <a:rPr lang="da-DK" dirty="0"/>
              <a:t>Klik på rammen og indsæt ikon via Templafy-menuen “Fotos og logos”</a:t>
            </a:r>
          </a:p>
        </p:txBody>
      </p:sp>
      <p:sp>
        <p:nvSpPr>
          <p:cNvPr id="34" name="Pladsholder til tekst 2">
            <a:extLst>
              <a:ext uri="{FF2B5EF4-FFF2-40B4-BE49-F238E27FC236}">
                <a16:creationId xmlns:a16="http://schemas.microsoft.com/office/drawing/2014/main" id="{B6040FEC-6FDF-36E6-8CFC-2C83BDAF34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2950" y="3684521"/>
            <a:ext cx="1944000" cy="2660718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da-DK" noProof="0" dirty="0"/>
              <a:t>Klik for at indsætte tekst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5" name="Pladsholder til tekst 2">
            <a:extLst>
              <a:ext uri="{FF2B5EF4-FFF2-40B4-BE49-F238E27FC236}">
                <a16:creationId xmlns:a16="http://schemas.microsoft.com/office/drawing/2014/main" id="{AEBC5565-D2C7-95C1-3D57-30BB7B907A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97967" y="3684521"/>
            <a:ext cx="1944000" cy="2660717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da-DK" noProof="0" dirty="0"/>
              <a:t>Klik for at indsætte tekst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6" name="Pladsholder til tekst 2">
            <a:extLst>
              <a:ext uri="{FF2B5EF4-FFF2-40B4-BE49-F238E27FC236}">
                <a16:creationId xmlns:a16="http://schemas.microsoft.com/office/drawing/2014/main" id="{A034699D-3AC8-04BF-BC1C-DA23C90FB0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26033" y="3684521"/>
            <a:ext cx="1944000" cy="2660717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da-DK" noProof="0" dirty="0"/>
              <a:t>Klik for at indsætte tekst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7" name="Pladsholder til tekst 2">
            <a:extLst>
              <a:ext uri="{FF2B5EF4-FFF2-40B4-BE49-F238E27FC236}">
                <a16:creationId xmlns:a16="http://schemas.microsoft.com/office/drawing/2014/main" id="{547F15BE-6A4C-BDBC-CECB-CB7D11CEDD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82410" y="3684521"/>
            <a:ext cx="1944000" cy="2660717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da-DK" noProof="0" dirty="0"/>
              <a:t>Klik for at indsætte tekst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8" name="Pladsholder til tekst 2">
            <a:extLst>
              <a:ext uri="{FF2B5EF4-FFF2-40B4-BE49-F238E27FC236}">
                <a16:creationId xmlns:a16="http://schemas.microsoft.com/office/drawing/2014/main" id="{8BBAC4B4-732E-EC71-1088-C0DB21CA11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40221" y="3684521"/>
            <a:ext cx="1944000" cy="2660717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da-DK" noProof="0" dirty="0"/>
              <a:t>Klik for at indsætte tekst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623291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79F4B61-7BB6-C299-0BB2-F1FA977A82C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825" cy="6858000"/>
          </a:xfrm>
        </p:spPr>
        <p:txBody>
          <a:bodyPr tIns="1800000" anchor="ctr" anchorCtr="0"/>
          <a:lstStyle>
            <a:lvl1pPr marL="0" indent="0" algn="ctr">
              <a:spcBef>
                <a:spcPts val="0"/>
              </a:spcBef>
              <a:buNone/>
              <a:defRPr/>
            </a:lvl1pPr>
          </a:lstStyle>
          <a:p>
            <a:pPr marL="0" marR="0" lvl="0" indent="0" algn="ctr" defTabSz="91413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5D7D3335-86C0-54D9-365F-1BE692D31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Projekt / initialer / version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8980ED5-A899-8C5B-B600-A201DE757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622698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E327A-3F18-E3DF-7B1A-1C1A544D3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C8BBC-8FFF-F5E3-B8E4-CE861BD3D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4A23D-7E04-6684-BA95-06EAC7E15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B23D7-BC65-E972-77B6-7F0E3F7A5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Projekt / initialer / version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37666-441B-4D07-CADD-37DCCE80B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52356294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7F030-61A9-E9D6-E0ED-675C75130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56B93-A9DF-4976-EBDD-0646B5E42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E4E29-A694-6A30-2BAB-0719BB6E0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7D750-C706-38EB-1200-6D25DFC76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Projekt / initialer / version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EA978-4811-5F87-5233-549EBFFE7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05446013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2CFED-F479-BA97-2119-2DC702390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5196D-9DFF-4E3F-4D29-23BF6D1B0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82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82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82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FF814-11C3-F207-EACB-0EB987013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4D891-5A3A-2CBE-6ED7-FD1C6220A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Projekt / initialer / version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B3C8A-0410-3E44-1875-82BF02D9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03810759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14A91-5E39-3703-61E8-1121E5390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6A633-AC89-1F7C-2E16-CC842D194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6CBD4-8CF6-2F33-9F06-131151009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367F8-2CF4-811D-C83F-F4AA8A786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EA026-06A4-5ADF-AE7F-FC5FE7AEF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Projekt / initialer / version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EFDE7-8C4C-FDE0-3A98-FD37995C8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6371588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slide del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161FD14-5287-508A-6E00-A9CB8AF1FB44}"/>
              </a:ext>
            </a:extLst>
          </p:cNvPr>
          <p:cNvSpPr/>
          <p:nvPr userDrawn="1"/>
        </p:nvSpPr>
        <p:spPr>
          <a:xfrm>
            <a:off x="0" y="0"/>
            <a:ext cx="60944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91C69E9D-2631-FFD8-425B-FF6CA22DCB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4413" y="0"/>
            <a:ext cx="6094412" cy="6858000"/>
          </a:xfrm>
        </p:spPr>
        <p:txBody>
          <a:bodyPr lIns="0" tIns="144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2" y="2139350"/>
            <a:ext cx="5051423" cy="128964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4" y="3668386"/>
            <a:ext cx="5051422" cy="54346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 i="0">
                <a:solidFill>
                  <a:schemeClr val="accent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064" indent="0" algn="ctr">
              <a:buNone/>
              <a:defRPr sz="2000"/>
            </a:lvl2pPr>
            <a:lvl3pPr marL="914130" indent="0" algn="ctr">
              <a:buNone/>
              <a:defRPr sz="1800"/>
            </a:lvl3pPr>
            <a:lvl4pPr marL="1371194" indent="0" algn="ctr">
              <a:buNone/>
              <a:defRPr sz="1600"/>
            </a:lvl4pPr>
            <a:lvl5pPr marL="1828259" indent="0" algn="ctr">
              <a:buNone/>
              <a:defRPr sz="1600"/>
            </a:lvl5pPr>
            <a:lvl6pPr marL="2285323" indent="0" algn="ctr">
              <a:buNone/>
              <a:defRPr sz="1600"/>
            </a:lvl6pPr>
            <a:lvl7pPr marL="2742389" indent="0" algn="ctr">
              <a:buNone/>
              <a:defRPr sz="1600"/>
            </a:lvl7pPr>
            <a:lvl8pPr marL="3199453" indent="0" algn="ctr">
              <a:buNone/>
              <a:defRPr sz="1600"/>
            </a:lvl8pPr>
            <a:lvl9pPr marL="3656518" indent="0" algn="ctr">
              <a:buNone/>
              <a:defRPr sz="1600"/>
            </a:lvl9pPr>
          </a:lstStyle>
          <a:p>
            <a:r>
              <a:rPr lang="da-DK" dirty="0"/>
              <a:t>Klik for at tilføje undertitel</a:t>
            </a:r>
          </a:p>
        </p:txBody>
      </p:sp>
    </p:spTree>
    <p:extLst>
      <p:ext uri="{BB962C8B-B14F-4D97-AF65-F5344CB8AC3E}">
        <p14:creationId xmlns:p14="http://schemas.microsoft.com/office/powerpoint/2010/main" val="1056930343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58670-0730-335E-E321-881771492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FCF8B-3F57-1654-57B1-6D573789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F953C7-8A64-CE74-D5AF-0525B4AF6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54230A-7674-1C93-9E3E-3995CFE744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ACFF18-39E2-4F06-577D-050C834997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4630C-023D-84DA-1305-FA4F7F3A5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F9F187-31D5-9C05-833C-55A9A4C49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Projekt / initialer / version</a:t>
            </a:r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E236C6-3559-621B-28F3-CF88ADD48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09263630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DE435-AF77-3DE2-70FC-79FD76A9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BEF161-3EDB-888F-0CDF-49A43783E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129150-FFE5-F3B5-E00F-5BAA9F2BE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Projekt / initialer / version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98EE12-E386-166C-3CC2-06A26FB0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03677084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AC81A2-E528-C2B5-BAA2-D1365B3E6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8ECC55-2F1C-DCB1-21A4-223DEE182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Projekt / initialer / version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8D95C-798F-402D-86C0-C94A327AA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03362630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0C18-3077-885E-F650-BAFA86BF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0E917-952D-2FA9-1CE0-25BBF32DE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6DE56-788B-C139-ABCF-DD2B9D30C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925EC-A083-2447-8772-79E281AC7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8D99C3-5288-DDCD-C0DC-7B99973FC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Projekt / initialer / version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FFC069-960B-7C2A-1CB2-0DF2B8B97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6733184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8DDC9-336E-6604-C7A1-328CF14A6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3B40EE-7F6C-FFAB-06FA-A5503EEF42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F181AD-2944-C746-616F-BCB7C93FB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A4EA5-68F8-B0FA-9069-E4B788EB1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57726-F7E4-9A0A-D0FB-12C7CF1C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Projekt / initialer / version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FB442-ED15-6C4B-8CCC-BD32AE075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41625144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05977-2691-94F4-E32C-A5B4C933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A911D6-7F14-FC9E-8B91-155FA1236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EF4DB-6179-C06A-B0B7-824BA358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EAEA0-2E0D-D288-0084-2A96F21D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Projekt / initialer / version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1B349-B605-62D6-6318-A23653AC6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43461254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1227E-FD8F-F118-33F6-C1C9E92546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E8A83-23A1-9B80-74C1-D520EC6A3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05916-2C3A-0636-1631-C544EF6AE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D1623-84D4-972B-9C03-24D5C05E1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Projekt / initialer / version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E9221-D1ED-33C8-F724-30837942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77892262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lede og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D1EA7259-FF70-14AF-7CCB-BCECE1C4012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799225" y="1582737"/>
            <a:ext cx="3780000" cy="476250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AAB0C-192B-37B0-50C8-74058CC415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223" y="306000"/>
            <a:ext cx="10966001" cy="93737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7" name="Pladsholder til sidefod 4">
            <a:extLst>
              <a:ext uri="{FF2B5EF4-FFF2-40B4-BE49-F238E27FC236}">
                <a16:creationId xmlns:a16="http://schemas.microsoft.com/office/drawing/2014/main" id="{F00F41E2-65EC-CD70-52FC-5AB3D1667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224" y="6480000"/>
            <a:ext cx="4114800" cy="216000"/>
          </a:xfrm>
          <a:prstGeom prst="rect">
            <a:avLst/>
          </a:prstGeom>
        </p:spPr>
        <p:txBody>
          <a:bodyPr lIns="0" bIns="0" anchor="b"/>
          <a:lstStyle>
            <a:lvl1pPr>
              <a:defRPr sz="1050"/>
            </a:lvl1pPr>
          </a:lstStyle>
          <a:p>
            <a:r>
              <a:rPr lang="da-DK" dirty="0"/>
              <a:t>Projekt / initialer / version</a:t>
            </a:r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8907DE68-4971-C0D5-C998-DA62EDE73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0115" y="6480000"/>
            <a:ext cx="568595" cy="216000"/>
          </a:xfrm>
          <a:prstGeom prst="rect">
            <a:avLst/>
          </a:prstGeom>
        </p:spPr>
        <p:txBody>
          <a:bodyPr bIns="0" anchor="b"/>
          <a:lstStyle>
            <a:lvl1pPr algn="ctr">
              <a:defRPr sz="1050"/>
            </a:lvl1pPr>
          </a:lstStyle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Pladsholder til indhold 4">
            <a:extLst>
              <a:ext uri="{FF2B5EF4-FFF2-40B4-BE49-F238E27FC236}">
                <a16:creationId xmlns:a16="http://schemas.microsoft.com/office/drawing/2014/main" id="{DE4C4A1E-3008-7DD9-E5C7-9D98299BFB2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12774" y="1582738"/>
            <a:ext cx="6937375" cy="4762500"/>
          </a:xfrm>
        </p:spPr>
        <p:txBody>
          <a:bodyPr tIns="2160000" anchor="ctr" anchorCtr="0"/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</p:spTree>
    <p:extLst>
      <p:ext uri="{BB962C8B-B14F-4D97-AF65-F5344CB8AC3E}">
        <p14:creationId xmlns:p14="http://schemas.microsoft.com/office/powerpoint/2010/main" val="3538809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slide oplæg gr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447BF70-81A6-3A9F-1669-164F6C59449E}"/>
              </a:ext>
            </a:extLst>
          </p:cNvPr>
          <p:cNvSpPr/>
          <p:nvPr userDrawn="1"/>
        </p:nvSpPr>
        <p:spPr>
          <a:xfrm>
            <a:off x="-1" y="0"/>
            <a:ext cx="1218882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563B39F-AFCC-6434-A355-23B65C39CD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675063"/>
            <a:ext cx="5484813" cy="2346325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marL="0" marR="0" lvl="0" indent="0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Her kan navne på oplægsholdere stå</a:t>
            </a:r>
          </a:p>
          <a:p>
            <a:pPr marL="0" marR="0" lvl="0" indent="0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og deres titel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6E3C78-D98F-B945-7D8D-971BC8A652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1" y="2139350"/>
            <a:ext cx="5484812" cy="128964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aseline="0">
                <a:solidFill>
                  <a:schemeClr val="bg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a-DK" dirty="0"/>
              <a:t>Her kan titlen på oplægget stå</a:t>
            </a:r>
          </a:p>
        </p:txBody>
      </p:sp>
    </p:spTree>
    <p:extLst>
      <p:ext uri="{BB962C8B-B14F-4D97-AF65-F5344CB8AC3E}">
        <p14:creationId xmlns:p14="http://schemas.microsoft.com/office/powerpoint/2010/main" val="26251433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slide oplæg  lyserø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14C3904-A927-3860-028B-4B142CF4ADFA}"/>
              </a:ext>
            </a:extLst>
          </p:cNvPr>
          <p:cNvSpPr/>
          <p:nvPr userDrawn="1"/>
        </p:nvSpPr>
        <p:spPr>
          <a:xfrm>
            <a:off x="-1" y="0"/>
            <a:ext cx="121888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563B39F-AFCC-6434-A355-23B65C39CD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675063"/>
            <a:ext cx="5484813" cy="2346325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Her kan navne på oplægsholdere stå</a:t>
            </a:r>
          </a:p>
          <a:p>
            <a:pPr marL="0" marR="0" lvl="0" indent="0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og deres titel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6E3C78-D98F-B945-7D8D-971BC8A652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1" y="2139350"/>
            <a:ext cx="5484812" cy="128964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aseline="0">
                <a:solidFill>
                  <a:schemeClr val="tx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a-DK" dirty="0"/>
              <a:t>Her kan titlen på oplægget stå</a:t>
            </a:r>
          </a:p>
        </p:txBody>
      </p:sp>
    </p:spTree>
    <p:extLst>
      <p:ext uri="{BB962C8B-B14F-4D97-AF65-F5344CB8AC3E}">
        <p14:creationId xmlns:p14="http://schemas.microsoft.com/office/powerpoint/2010/main" val="420690234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slide oplæg mø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EE69DC9-63A2-1AA8-4382-C02E60A2AC7A}"/>
              </a:ext>
            </a:extLst>
          </p:cNvPr>
          <p:cNvSpPr/>
          <p:nvPr userDrawn="1"/>
        </p:nvSpPr>
        <p:spPr>
          <a:xfrm>
            <a:off x="-1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2139350"/>
            <a:ext cx="5484812" cy="128964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a-DK" dirty="0"/>
              <a:t>Her kan titlen på oplægget stå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2" y="3668386"/>
            <a:ext cx="5484811" cy="2353002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kumimoji="0" lang="da-DK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en Sans"/>
                <a:ea typeface="+mn-ea"/>
                <a:cs typeface="+mn-cs"/>
              </a:defRPr>
            </a:lvl1pPr>
            <a:lvl2pPr marL="457064" indent="0" algn="ctr">
              <a:buNone/>
              <a:defRPr sz="2000"/>
            </a:lvl2pPr>
            <a:lvl3pPr marL="914130" indent="0" algn="ctr">
              <a:buNone/>
              <a:defRPr sz="1800"/>
            </a:lvl3pPr>
            <a:lvl4pPr marL="1371194" indent="0" algn="ctr">
              <a:buNone/>
              <a:defRPr sz="1600"/>
            </a:lvl4pPr>
            <a:lvl5pPr marL="1828259" indent="0" algn="ctr">
              <a:buNone/>
              <a:defRPr sz="1600"/>
            </a:lvl5pPr>
            <a:lvl6pPr marL="2285323" indent="0" algn="ctr">
              <a:buNone/>
              <a:defRPr sz="1600"/>
            </a:lvl6pPr>
            <a:lvl7pPr marL="2742389" indent="0" algn="ctr">
              <a:buNone/>
              <a:defRPr sz="1600"/>
            </a:lvl7pPr>
            <a:lvl8pPr marL="3199453" indent="0" algn="ctr">
              <a:buNone/>
              <a:defRPr sz="1600"/>
            </a:lvl8pPr>
            <a:lvl9pPr marL="3656518" indent="0" algn="ctr">
              <a:buNone/>
              <a:defRPr sz="1600"/>
            </a:lvl9pPr>
          </a:lstStyle>
          <a:p>
            <a:pPr marL="0" marR="0" lvl="0" indent="0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Her kan navne på oplægsholdere stå</a:t>
            </a:r>
          </a:p>
          <a:p>
            <a:pPr marL="0" marR="0" lvl="0" indent="0" algn="l" defTabSz="967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og deres titel</a:t>
            </a:r>
          </a:p>
        </p:txBody>
      </p:sp>
    </p:spTree>
    <p:extLst>
      <p:ext uri="{BB962C8B-B14F-4D97-AF65-F5344CB8AC3E}">
        <p14:creationId xmlns:p14="http://schemas.microsoft.com/office/powerpoint/2010/main" val="82251473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413DB-02D0-4EE1-8E0A-2A22007AA0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7" name="Pladsholder til sidefod 4">
            <a:extLst>
              <a:ext uri="{FF2B5EF4-FFF2-40B4-BE49-F238E27FC236}">
                <a16:creationId xmlns:a16="http://schemas.microsoft.com/office/drawing/2014/main" id="{9C27C859-3BBA-D4A0-3684-2FE37935C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224" y="6480000"/>
            <a:ext cx="4114800" cy="216000"/>
          </a:xfrm>
          <a:prstGeom prst="rect">
            <a:avLst/>
          </a:prstGeom>
        </p:spPr>
        <p:txBody>
          <a:bodyPr lIns="0" bIns="0" anchor="b"/>
          <a:lstStyle>
            <a:lvl1pPr>
              <a:defRPr sz="1050"/>
            </a:lvl1pPr>
          </a:lstStyle>
          <a:p>
            <a:r>
              <a:rPr lang="da-DK" dirty="0"/>
              <a:t>Projekt / initialer / version</a:t>
            </a:r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4DDC4001-D225-1792-7338-D9F50671A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0115" y="6480000"/>
            <a:ext cx="568595" cy="216000"/>
          </a:xfrm>
          <a:prstGeom prst="rect">
            <a:avLst/>
          </a:prstGeom>
        </p:spPr>
        <p:txBody>
          <a:bodyPr bIns="0" anchor="b"/>
          <a:lstStyle>
            <a:lvl1pPr algn="ctr">
              <a:defRPr sz="1050"/>
            </a:lvl1pPr>
          </a:lstStyle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2D91ADE-33B7-F934-B9A8-5C31BFC786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224" y="1582738"/>
            <a:ext cx="2789209" cy="31507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tidspunkt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85A096D8-88C6-45BD-7CD3-4AF814DE52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3588" y="1582738"/>
            <a:ext cx="7999262" cy="31507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180000" indent="0">
              <a:buNone/>
              <a:defRPr sz="1200">
                <a:solidFill>
                  <a:schemeClr val="tx1"/>
                </a:solidFill>
              </a:defRPr>
            </a:lvl2pPr>
            <a:lvl3pPr marL="360000" indent="0">
              <a:buNone/>
              <a:defRPr sz="1000">
                <a:solidFill>
                  <a:schemeClr val="tx1"/>
                </a:solidFill>
              </a:defRPr>
            </a:lvl3pPr>
            <a:lvl4pPr marL="540000" indent="0">
              <a:buNone/>
              <a:defRPr sz="1000">
                <a:solidFill>
                  <a:schemeClr val="tx1"/>
                </a:solidFill>
              </a:defRPr>
            </a:lvl4pPr>
            <a:lvl5pPr marL="7200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Agenda punkt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B7A055C0-02C3-BBBE-872B-144BE1CD78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224" y="2270001"/>
            <a:ext cx="2789209" cy="31507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tidspunkt</a:t>
            </a:r>
          </a:p>
        </p:txBody>
      </p:sp>
      <p:sp>
        <p:nvSpPr>
          <p:cNvPr id="16" name="Pladsholder til tekst 11">
            <a:extLst>
              <a:ext uri="{FF2B5EF4-FFF2-40B4-BE49-F238E27FC236}">
                <a16:creationId xmlns:a16="http://schemas.microsoft.com/office/drawing/2014/main" id="{EA2D161D-3457-1790-2E0A-1D518B2994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3588" y="2270001"/>
            <a:ext cx="7999262" cy="31507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180000" indent="0">
              <a:buNone/>
              <a:defRPr sz="1200">
                <a:solidFill>
                  <a:schemeClr val="tx1"/>
                </a:solidFill>
              </a:defRPr>
            </a:lvl2pPr>
            <a:lvl3pPr marL="360000" indent="0">
              <a:buNone/>
              <a:defRPr sz="1000">
                <a:solidFill>
                  <a:schemeClr val="tx1"/>
                </a:solidFill>
              </a:defRPr>
            </a:lvl3pPr>
            <a:lvl4pPr marL="540000" indent="0">
              <a:buNone/>
              <a:defRPr sz="1000">
                <a:solidFill>
                  <a:schemeClr val="tx1"/>
                </a:solidFill>
              </a:defRPr>
            </a:lvl4pPr>
            <a:lvl5pPr marL="7200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Agenda punkt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2843A72B-D073-B826-2EA3-2D1DFC7F75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224" y="2957264"/>
            <a:ext cx="2789209" cy="31507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tidspunkt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43FDF159-9047-48A0-F61C-E61384C732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3588" y="2957264"/>
            <a:ext cx="7999262" cy="31507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180000" indent="0">
              <a:buNone/>
              <a:defRPr sz="1200">
                <a:solidFill>
                  <a:schemeClr val="tx1"/>
                </a:solidFill>
              </a:defRPr>
            </a:lvl2pPr>
            <a:lvl3pPr marL="360000" indent="0">
              <a:buNone/>
              <a:defRPr sz="1000">
                <a:solidFill>
                  <a:schemeClr val="tx1"/>
                </a:solidFill>
              </a:defRPr>
            </a:lvl3pPr>
            <a:lvl4pPr marL="540000" indent="0">
              <a:buNone/>
              <a:defRPr sz="1000">
                <a:solidFill>
                  <a:schemeClr val="tx1"/>
                </a:solidFill>
              </a:defRPr>
            </a:lvl4pPr>
            <a:lvl5pPr marL="7200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Agenda punkt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F8C7C446-33D1-5981-F0B6-EF325A3389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224" y="3644527"/>
            <a:ext cx="2789209" cy="31507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tidspunkt</a:t>
            </a:r>
          </a:p>
        </p:txBody>
      </p:sp>
      <p:sp>
        <p:nvSpPr>
          <p:cNvPr id="20" name="Pladsholder til tekst 11">
            <a:extLst>
              <a:ext uri="{FF2B5EF4-FFF2-40B4-BE49-F238E27FC236}">
                <a16:creationId xmlns:a16="http://schemas.microsoft.com/office/drawing/2014/main" id="{AFF40622-2D5F-0765-B99A-F6E89C4C30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3588" y="3644527"/>
            <a:ext cx="7999262" cy="31507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180000" indent="0">
              <a:buNone/>
              <a:defRPr sz="1200">
                <a:solidFill>
                  <a:schemeClr val="tx1"/>
                </a:solidFill>
              </a:defRPr>
            </a:lvl2pPr>
            <a:lvl3pPr marL="360000" indent="0">
              <a:buNone/>
              <a:defRPr sz="1000">
                <a:solidFill>
                  <a:schemeClr val="tx1"/>
                </a:solidFill>
              </a:defRPr>
            </a:lvl3pPr>
            <a:lvl4pPr marL="540000" indent="0">
              <a:buNone/>
              <a:defRPr sz="1000">
                <a:solidFill>
                  <a:schemeClr val="tx1"/>
                </a:solidFill>
              </a:defRPr>
            </a:lvl4pPr>
            <a:lvl5pPr marL="7200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Agenda punkt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E95865D1-6B51-F501-1308-0385FC6350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224" y="4331790"/>
            <a:ext cx="2789209" cy="31507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tidspunkt</a:t>
            </a:r>
          </a:p>
        </p:txBody>
      </p:sp>
      <p:sp>
        <p:nvSpPr>
          <p:cNvPr id="22" name="Pladsholder til tekst 11">
            <a:extLst>
              <a:ext uri="{FF2B5EF4-FFF2-40B4-BE49-F238E27FC236}">
                <a16:creationId xmlns:a16="http://schemas.microsoft.com/office/drawing/2014/main" id="{992DAC8C-A5C0-F142-2998-EC66FA0A7D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83588" y="4331790"/>
            <a:ext cx="7999262" cy="31507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180000" indent="0">
              <a:buNone/>
              <a:defRPr sz="1200">
                <a:solidFill>
                  <a:schemeClr val="tx1"/>
                </a:solidFill>
              </a:defRPr>
            </a:lvl2pPr>
            <a:lvl3pPr marL="360000" indent="0">
              <a:buNone/>
              <a:defRPr sz="1000">
                <a:solidFill>
                  <a:schemeClr val="tx1"/>
                </a:solidFill>
              </a:defRPr>
            </a:lvl3pPr>
            <a:lvl4pPr marL="540000" indent="0">
              <a:buNone/>
              <a:defRPr sz="1000">
                <a:solidFill>
                  <a:schemeClr val="tx1"/>
                </a:solidFill>
              </a:defRPr>
            </a:lvl4pPr>
            <a:lvl5pPr marL="7200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Agenda punkt</a:t>
            </a:r>
          </a:p>
        </p:txBody>
      </p:sp>
      <p:sp>
        <p:nvSpPr>
          <p:cNvPr id="23" name="Pladsholder til tekst 3">
            <a:extLst>
              <a:ext uri="{FF2B5EF4-FFF2-40B4-BE49-F238E27FC236}">
                <a16:creationId xmlns:a16="http://schemas.microsoft.com/office/drawing/2014/main" id="{258E0675-5F02-11E3-D0C9-8E023B5087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3224" y="5019053"/>
            <a:ext cx="2789209" cy="31507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tidspunkt</a:t>
            </a:r>
          </a:p>
        </p:txBody>
      </p:sp>
      <p:sp>
        <p:nvSpPr>
          <p:cNvPr id="24" name="Pladsholder til tekst 11">
            <a:extLst>
              <a:ext uri="{FF2B5EF4-FFF2-40B4-BE49-F238E27FC236}">
                <a16:creationId xmlns:a16="http://schemas.microsoft.com/office/drawing/2014/main" id="{9F19D5F5-E725-8342-74A8-0D51838D8F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83588" y="5019053"/>
            <a:ext cx="7999262" cy="31507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180000" indent="0">
              <a:buNone/>
              <a:defRPr sz="1200">
                <a:solidFill>
                  <a:schemeClr val="tx1"/>
                </a:solidFill>
              </a:defRPr>
            </a:lvl2pPr>
            <a:lvl3pPr marL="360000" indent="0">
              <a:buNone/>
              <a:defRPr sz="1000">
                <a:solidFill>
                  <a:schemeClr val="tx1"/>
                </a:solidFill>
              </a:defRPr>
            </a:lvl3pPr>
            <a:lvl4pPr marL="540000" indent="0">
              <a:buNone/>
              <a:defRPr sz="1000">
                <a:solidFill>
                  <a:schemeClr val="tx1"/>
                </a:solidFill>
              </a:defRPr>
            </a:lvl4pPr>
            <a:lvl5pPr marL="7200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Agenda punkt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BDCB433E-EBE3-E4EC-CD4B-41EC59955A6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224" y="5706315"/>
            <a:ext cx="2789209" cy="31507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tidspunkt</a:t>
            </a:r>
          </a:p>
        </p:txBody>
      </p:sp>
      <p:sp>
        <p:nvSpPr>
          <p:cNvPr id="26" name="Pladsholder til tekst 11">
            <a:extLst>
              <a:ext uri="{FF2B5EF4-FFF2-40B4-BE49-F238E27FC236}">
                <a16:creationId xmlns:a16="http://schemas.microsoft.com/office/drawing/2014/main" id="{C5FA5459-81FB-6DC0-0B8B-DC2AFCFF4A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83588" y="5706315"/>
            <a:ext cx="7999262" cy="31507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180000" indent="0">
              <a:buNone/>
              <a:defRPr sz="1200">
                <a:solidFill>
                  <a:schemeClr val="tx1"/>
                </a:solidFill>
              </a:defRPr>
            </a:lvl2pPr>
            <a:lvl3pPr marL="360000" indent="0">
              <a:buNone/>
              <a:defRPr sz="1000">
                <a:solidFill>
                  <a:schemeClr val="tx1"/>
                </a:solidFill>
              </a:defRPr>
            </a:lvl3pPr>
            <a:lvl4pPr marL="540000" indent="0">
              <a:buNone/>
              <a:defRPr sz="1000">
                <a:solidFill>
                  <a:schemeClr val="tx1"/>
                </a:solidFill>
              </a:defRPr>
            </a:lvl4pPr>
            <a:lvl5pPr marL="7200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Agenda punkt</a:t>
            </a:r>
          </a:p>
        </p:txBody>
      </p:sp>
    </p:spTree>
    <p:extLst>
      <p:ext uri="{BB962C8B-B14F-4D97-AF65-F5344CB8AC3E}">
        <p14:creationId xmlns:p14="http://schemas.microsoft.com/office/powerpoint/2010/main" val="211069267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genda grå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161FD14-5287-508A-6E00-A9CB8AF1FB44}"/>
              </a:ext>
            </a:extLst>
          </p:cNvPr>
          <p:cNvSpPr/>
          <p:nvPr userDrawn="1"/>
        </p:nvSpPr>
        <p:spPr>
          <a:xfrm>
            <a:off x="0" y="0"/>
            <a:ext cx="609441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2" y="1582738"/>
            <a:ext cx="5051423" cy="128964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aseline="0">
                <a:solidFill>
                  <a:schemeClr val="bg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4" y="3114136"/>
            <a:ext cx="5051422" cy="3231102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2400" b="1" i="0">
                <a:solidFill>
                  <a:schemeClr val="bg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064" indent="0" algn="ctr">
              <a:buNone/>
              <a:defRPr sz="2000"/>
            </a:lvl2pPr>
            <a:lvl3pPr marL="914130" indent="0" algn="ctr">
              <a:buNone/>
              <a:defRPr sz="1800"/>
            </a:lvl3pPr>
            <a:lvl4pPr marL="1371194" indent="0" algn="ctr">
              <a:buNone/>
              <a:defRPr sz="1600"/>
            </a:lvl4pPr>
            <a:lvl5pPr marL="1828259" indent="0" algn="ctr">
              <a:buNone/>
              <a:defRPr sz="1600"/>
            </a:lvl5pPr>
            <a:lvl6pPr marL="2285323" indent="0" algn="ctr">
              <a:buNone/>
              <a:defRPr sz="1600"/>
            </a:lvl6pPr>
            <a:lvl7pPr marL="2742389" indent="0" algn="ctr">
              <a:buNone/>
              <a:defRPr sz="1600"/>
            </a:lvl7pPr>
            <a:lvl8pPr marL="3199453" indent="0" algn="ctr">
              <a:buNone/>
              <a:defRPr sz="1600"/>
            </a:lvl8pPr>
            <a:lvl9pPr marL="3656518" indent="0" algn="ctr">
              <a:buNone/>
              <a:defRPr sz="1600"/>
            </a:lvl9pPr>
          </a:lstStyle>
          <a:p>
            <a:r>
              <a:rPr lang="da-DK" dirty="0"/>
              <a:t>Indsæt agenda</a:t>
            </a:r>
          </a:p>
        </p:txBody>
      </p:sp>
      <p:sp>
        <p:nvSpPr>
          <p:cNvPr id="4" name="Pladsholder til billede 5">
            <a:extLst>
              <a:ext uri="{FF2B5EF4-FFF2-40B4-BE49-F238E27FC236}">
                <a16:creationId xmlns:a16="http://schemas.microsoft.com/office/drawing/2014/main" id="{9F2C2183-32E6-2893-EDBF-432B21A710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4413" y="0"/>
            <a:ext cx="6094412" cy="6858000"/>
          </a:xfrm>
        </p:spPr>
        <p:txBody>
          <a:bodyPr lIns="0" tIns="144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r>
              <a:rPr lang="da-DK" dirty="0"/>
              <a:t>Klik på rammen og indsæt</a:t>
            </a:r>
            <a:br>
              <a:rPr lang="da-DK" dirty="0"/>
            </a:br>
            <a:r>
              <a:rPr lang="da-DK" dirty="0"/>
              <a:t>billede via Templafy-menuen</a:t>
            </a:r>
            <a:br>
              <a:rPr lang="da-DK" dirty="0"/>
            </a:br>
            <a:r>
              <a:rPr lang="da-DK" dirty="0"/>
              <a:t>”Fotos og logos”</a:t>
            </a:r>
          </a:p>
        </p:txBody>
      </p:sp>
    </p:spTree>
    <p:extLst>
      <p:ext uri="{BB962C8B-B14F-4D97-AF65-F5344CB8AC3E}">
        <p14:creationId xmlns:p14="http://schemas.microsoft.com/office/powerpoint/2010/main" val="1267764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9A7C19-9E88-49E4-852F-22254990A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23" y="306000"/>
            <a:ext cx="10966001" cy="93737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DF0E2-2399-4657-9B95-3FE3B6DA3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224" y="1587500"/>
            <a:ext cx="10966000" cy="47577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4">
            <a:extLst>
              <a:ext uri="{FF2B5EF4-FFF2-40B4-BE49-F238E27FC236}">
                <a16:creationId xmlns:a16="http://schemas.microsoft.com/office/drawing/2014/main" id="{E2B13564-6356-13EF-9839-CAE954974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224" y="6480000"/>
            <a:ext cx="4114800" cy="216000"/>
          </a:xfrm>
          <a:prstGeom prst="rect">
            <a:avLst/>
          </a:prstGeom>
        </p:spPr>
        <p:txBody>
          <a:bodyPr lIns="0" bIns="0" anchor="b"/>
          <a:lstStyle>
            <a:lvl1pPr>
              <a:defRPr sz="1050"/>
            </a:lvl1pPr>
          </a:lstStyle>
          <a:p>
            <a:r>
              <a:rPr lang="da-DK" dirty="0"/>
              <a:t>Projekt / initialer / version</a:t>
            </a:r>
          </a:p>
        </p:txBody>
      </p:sp>
      <p:sp>
        <p:nvSpPr>
          <p:cNvPr id="7" name="Pladsholder til slidenummer 5">
            <a:extLst>
              <a:ext uri="{FF2B5EF4-FFF2-40B4-BE49-F238E27FC236}">
                <a16:creationId xmlns:a16="http://schemas.microsoft.com/office/drawing/2014/main" id="{61063316-9CF9-5BEF-B035-BC05058DC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0115" y="6480000"/>
            <a:ext cx="568595" cy="216000"/>
          </a:xfrm>
          <a:prstGeom prst="rect">
            <a:avLst/>
          </a:prstGeom>
        </p:spPr>
        <p:txBody>
          <a:bodyPr bIns="0" anchor="b"/>
          <a:lstStyle>
            <a:lvl1pPr algn="ctr">
              <a:defRPr sz="1050"/>
            </a:lvl1pPr>
          </a:lstStyle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F8CE8E12-473D-64D2-4D1F-02E73A7079B4}"/>
              </a:ext>
            </a:extLst>
          </p:cNvPr>
          <p:cNvSpPr txBox="1">
            <a:spLocks/>
          </p:cNvSpPr>
          <p:nvPr userDrawn="1"/>
        </p:nvSpPr>
        <p:spPr>
          <a:xfrm>
            <a:off x="10196423" y="6480000"/>
            <a:ext cx="1382802" cy="216000"/>
          </a:xfrm>
          <a:prstGeom prst="rect">
            <a:avLst/>
          </a:prstGeom>
        </p:spPr>
        <p:txBody>
          <a:bodyPr lIns="0" rIns="0" bIns="0" anchor="b"/>
          <a:lstStyle>
            <a:defPPr>
              <a:defRPr lang="da-DK"/>
            </a:defPPr>
            <a:lvl1pPr marL="0" algn="l" defTabSz="967527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763" algn="l" defTabSz="967527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527" algn="l" defTabSz="967527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290" algn="l" defTabSz="967527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053" algn="l" defTabSz="967527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8817" algn="l" defTabSz="967527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2580" algn="l" defTabSz="967527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6343" algn="l" defTabSz="967527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0107" algn="l" defTabSz="967527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dirty="0"/>
              <a:t>Teknologisk Institut</a:t>
            </a:r>
          </a:p>
        </p:txBody>
      </p:sp>
    </p:spTree>
    <p:extLst>
      <p:ext uri="{BB962C8B-B14F-4D97-AF65-F5344CB8AC3E}">
        <p14:creationId xmlns:p14="http://schemas.microsoft.com/office/powerpoint/2010/main" val="90141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2" r:id="rId2"/>
    <p:sldLayoutId id="2147483763" r:id="rId3"/>
    <p:sldLayoutId id="2147483764" r:id="rId4"/>
    <p:sldLayoutId id="2147483765" r:id="rId5"/>
    <p:sldLayoutId id="2147483806" r:id="rId6"/>
    <p:sldLayoutId id="2147483767" r:id="rId7"/>
    <p:sldLayoutId id="2147483803" r:id="rId8"/>
    <p:sldLayoutId id="2147483801" r:id="rId9"/>
    <p:sldLayoutId id="2147483804" r:id="rId10"/>
    <p:sldLayoutId id="2147483805" r:id="rId11"/>
    <p:sldLayoutId id="2147483787" r:id="rId12"/>
    <p:sldLayoutId id="2147483776" r:id="rId13"/>
    <p:sldLayoutId id="2147483777" r:id="rId14"/>
    <p:sldLayoutId id="2147483794" r:id="rId15"/>
    <p:sldLayoutId id="2147483793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785" r:id="rId23"/>
    <p:sldLayoutId id="2147483791" r:id="rId24"/>
    <p:sldLayoutId id="2147483695" r:id="rId25"/>
    <p:sldLayoutId id="2147483779" r:id="rId26"/>
    <p:sldLayoutId id="2147483780" r:id="rId27"/>
    <p:sldLayoutId id="2147483781" r:id="rId28"/>
    <p:sldLayoutId id="2147483792" r:id="rId29"/>
    <p:sldLayoutId id="2147483786" r:id="rId30"/>
    <p:sldLayoutId id="2147483782" r:id="rId31"/>
    <p:sldLayoutId id="2147483807" r:id="rId32"/>
    <p:sldLayoutId id="2147483808" r:id="rId33"/>
    <p:sldLayoutId id="2147483809" r:id="rId34"/>
    <p:sldLayoutId id="2147483783" r:id="rId35"/>
  </p:sldLayoutIdLst>
  <p:transition>
    <p:fade/>
  </p:transition>
  <p:hf sldNum="0" hdr="0" ftr="0" dt="0"/>
  <p:txStyles>
    <p:titleStyle>
      <a:lvl1pPr algn="ctr" defTabSz="914130" rtl="0" eaLnBrk="1" latinLnBrk="0" hangingPunct="1">
        <a:lnSpc>
          <a:spcPct val="90000"/>
        </a:lnSpc>
        <a:spcBef>
          <a:spcPct val="0"/>
        </a:spcBef>
        <a:buNone/>
        <a:defRPr sz="3600" b="1" kern="1200" cap="none" baseline="0">
          <a:solidFill>
            <a:schemeClr val="bg2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180000" indent="-180000" algn="l" defTabSz="914130" rtl="0" eaLnBrk="1" latinLnBrk="0" hangingPunct="1">
        <a:lnSpc>
          <a:spcPct val="12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marL="360000" indent="-180000" algn="l" defTabSz="914130" rtl="0" eaLnBrk="1" latinLnBrk="0" hangingPunct="1">
        <a:lnSpc>
          <a:spcPct val="12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540000" indent="-180000" algn="l" defTabSz="91413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720000" indent="-180000" algn="l" defTabSz="91413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1200" b="0" i="0" kern="1200" cap="none" baseline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900000" indent="-180000" algn="l" defTabSz="91413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1868" indent="0" algn="l" defTabSz="914130" rtl="0" eaLnBrk="1" latinLnBrk="0" hangingPunct="1">
        <a:lnSpc>
          <a:spcPct val="120000"/>
        </a:lnSpc>
        <a:spcBef>
          <a:spcPts val="1000"/>
        </a:spcBef>
        <a:buClr>
          <a:srgbClr val="E40000"/>
        </a:buClr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6pPr>
      <a:lvl7pPr marL="230400" indent="-228532" algn="l" defTabSz="914130" rtl="0" eaLnBrk="1" latinLnBrk="0" hangingPunct="1">
        <a:lnSpc>
          <a:spcPct val="120000"/>
        </a:lnSpc>
        <a:spcBef>
          <a:spcPts val="1000"/>
        </a:spcBef>
        <a:buClr>
          <a:srgbClr val="E40000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7pPr>
      <a:lvl8pPr marL="230400" indent="-228532" algn="l" defTabSz="914130" rtl="0" eaLnBrk="1" latinLnBrk="0" hangingPunct="1">
        <a:lnSpc>
          <a:spcPct val="120000"/>
        </a:lnSpc>
        <a:spcBef>
          <a:spcPts val="1000"/>
        </a:spcBef>
        <a:buClr>
          <a:srgbClr val="E40000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8pPr>
      <a:lvl9pPr marL="230400" indent="-228532" algn="l" defTabSz="914130" rtl="0" eaLnBrk="1" latinLnBrk="0" hangingPunct="1">
        <a:lnSpc>
          <a:spcPct val="120000"/>
        </a:lnSpc>
        <a:spcBef>
          <a:spcPts val="1000"/>
        </a:spcBef>
        <a:buClr>
          <a:srgbClr val="E40000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9pPr>
    </p:bodyStyle>
    <p:otherStyle>
      <a:defPPr>
        <a:defRPr lang="en-US"/>
      </a:defPPr>
      <a:lvl1pPr marL="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4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4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9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3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9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53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18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">
          <p15:clr>
            <a:srgbClr val="F26B43"/>
          </p15:clr>
        </p15:guide>
        <p15:guide id="8" pos="7294">
          <p15:clr>
            <a:srgbClr val="F26B43"/>
          </p15:clr>
        </p15:guide>
        <p15:guide id="9" orient="horz" pos="997">
          <p15:clr>
            <a:srgbClr val="F26B43"/>
          </p15:clr>
        </p15:guide>
        <p15:guide id="10" orient="horz" pos="2160">
          <p15:clr>
            <a:srgbClr val="F26B43"/>
          </p15:clr>
        </p15:guide>
        <p15:guide id="11" orient="horz" pos="782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3997">
          <p15:clr>
            <a:srgbClr val="F26B43"/>
          </p15:clr>
        </p15:guide>
        <p15:guide id="14" orient="horz" pos="3793">
          <p15:clr>
            <a:srgbClr val="F26B43"/>
          </p15:clr>
        </p15:guide>
        <p15:guide id="15" pos="3839">
          <p15:clr>
            <a:srgbClr val="F26B43"/>
          </p15:clr>
        </p15:guide>
        <p15:guide id="16" pos="35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67A860-2ECF-E37A-26AF-1C488A1E8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FCAF6-C230-00A2-2AF9-B67B87ABC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E0EDF-005C-FE5C-F136-4D57884653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85751B-4AE6-43AE-97E6-3F9FABF5A3C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37B84-B9CC-7E97-868E-BA0F17B35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a-DK"/>
              <a:t>Projekt / initialer / version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DB305-A420-5E74-2B71-6E5769BB0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CB5866-C97E-431B-9347-802EE191A840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7" name="Pladsholder til sidefod 4">
            <a:extLst>
              <a:ext uri="{FF2B5EF4-FFF2-40B4-BE49-F238E27FC236}">
                <a16:creationId xmlns:a16="http://schemas.microsoft.com/office/drawing/2014/main" id="{442FFFAB-5CBD-FE70-E315-CCF72AB3C461}"/>
              </a:ext>
            </a:extLst>
          </p:cNvPr>
          <p:cNvSpPr txBox="1">
            <a:spLocks/>
          </p:cNvSpPr>
          <p:nvPr userDrawn="1"/>
        </p:nvSpPr>
        <p:spPr>
          <a:xfrm>
            <a:off x="10196423" y="6480000"/>
            <a:ext cx="1382802" cy="216000"/>
          </a:xfrm>
          <a:prstGeom prst="rect">
            <a:avLst/>
          </a:prstGeom>
        </p:spPr>
        <p:txBody>
          <a:bodyPr lIns="0" rIns="0" bIns="0" anchor="b"/>
          <a:lstStyle>
            <a:defPPr>
              <a:defRPr lang="da-DK"/>
            </a:defPPr>
            <a:lvl1pPr marL="0" algn="l" defTabSz="967527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763" algn="l" defTabSz="967527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527" algn="l" defTabSz="967527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290" algn="l" defTabSz="967527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053" algn="l" defTabSz="967527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8817" algn="l" defTabSz="967527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2580" algn="l" defTabSz="967527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6343" algn="l" defTabSz="967527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0107" algn="l" defTabSz="967527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dirty="0"/>
              <a:t>Teknologisk Institut</a:t>
            </a:r>
          </a:p>
        </p:txBody>
      </p:sp>
    </p:spTree>
    <p:extLst>
      <p:ext uri="{BB962C8B-B14F-4D97-AF65-F5344CB8AC3E}">
        <p14:creationId xmlns:p14="http://schemas.microsoft.com/office/powerpoint/2010/main" val="409408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3" r:id="rId12"/>
  </p:sldLayoutIdLst>
  <p:transition>
    <p:fade/>
  </p:transition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5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customXml" Target="../../customXml/item52.xml"/><Relationship Id="rId1" Type="http://schemas.openxmlformats.org/officeDocument/2006/relationships/customXml" Target="../../customXml/item4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B9012-8E14-AE0E-53CC-86906582DE29}"/>
              </a:ext>
            </a:extLst>
          </p:cNvPr>
          <p:cNvSpPr/>
          <p:nvPr/>
        </p:nvSpPr>
        <p:spPr>
          <a:xfrm>
            <a:off x="0" y="0"/>
            <a:ext cx="4866198" cy="68607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endParaRPr lang="en-US" sz="800" noProof="0" dirty="0"/>
          </a:p>
        </p:txBody>
      </p:sp>
      <p:pic>
        <p:nvPicPr>
          <p:cNvPr id="10" name="Picture 9" descr="A black background with red text&#10;&#10;AI-generated content may be incorrect.">
            <a:extLst>
              <a:ext uri="{FF2B5EF4-FFF2-40B4-BE49-F238E27FC236}">
                <a16:creationId xmlns:a16="http://schemas.microsoft.com/office/drawing/2014/main" id="{C6A91504-FDB9-5E4D-BD6B-3C4396125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96" y="-74282"/>
            <a:ext cx="2599408" cy="14385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0F1502-FD3B-89BE-33EB-A04817DF7955}"/>
              </a:ext>
            </a:extLst>
          </p:cNvPr>
          <p:cNvSpPr txBox="1"/>
          <p:nvPr/>
        </p:nvSpPr>
        <p:spPr>
          <a:xfrm>
            <a:off x="7114587" y="1054290"/>
            <a:ext cx="4172079" cy="141577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200"/>
              </a:spcAft>
              <a:buClr>
                <a:schemeClr val="bg2"/>
              </a:buClr>
            </a:pPr>
            <a:r>
              <a:rPr lang="en-US" sz="24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 Instrument Roadmap</a:t>
            </a:r>
          </a:p>
          <a:p>
            <a:pPr algn="ctr">
              <a:spcAft>
                <a:spcPts val="1200"/>
              </a:spcAft>
              <a:buClr>
                <a:schemeClr val="bg2"/>
              </a:buClr>
            </a:pPr>
            <a:r>
              <a:rPr lang="en-US" sz="24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Instrument pitch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by </a:t>
            </a:r>
          </a:p>
          <a:p>
            <a:pPr algn="ctr">
              <a:spcAft>
                <a:spcPts val="1200"/>
              </a:spcAft>
              <a:buClr>
                <a:schemeClr val="bg2"/>
              </a:buClr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Sonja Holm-Dahlin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EA570A1E-C5B0-0DBE-3416-D9C5A53D642F}"/>
              </a:ext>
            </a:extLst>
          </p:cNvPr>
          <p:cNvSpPr txBox="1">
            <a:spLocks/>
          </p:cNvSpPr>
          <p:nvPr/>
        </p:nvSpPr>
        <p:spPr>
          <a:xfrm>
            <a:off x="430715" y="4974013"/>
            <a:ext cx="4092566" cy="17034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9141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baseline="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Open Sans" panose="020B0606030504020204" pitchFamily="34" charset="0"/>
              </a:rPr>
              <a:t>Instrument bundle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Open Sans" panose="020B0606030504020204" pitchFamily="34" charset="0"/>
              </a:rPr>
              <a:t>for high tough put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Open Sans" panose="020B0606030504020204" pitchFamily="34" charset="0"/>
              </a:rPr>
              <a:t>standard measurements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0AC35C-79F9-FA0C-E295-2B729FEFDAA9}"/>
              </a:ext>
            </a:extLst>
          </p:cNvPr>
          <p:cNvSpPr/>
          <p:nvPr/>
        </p:nvSpPr>
        <p:spPr>
          <a:xfrm flipH="1">
            <a:off x="10233326" y="6217920"/>
            <a:ext cx="1526651" cy="642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endParaRPr lang="en-US" sz="800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B7DA48-D1D5-588F-73B8-437E29ED5176}"/>
              </a:ext>
            </a:extLst>
          </p:cNvPr>
          <p:cNvSpPr txBox="1"/>
          <p:nvPr/>
        </p:nvSpPr>
        <p:spPr>
          <a:xfrm>
            <a:off x="8272929" y="5992458"/>
            <a:ext cx="3650454" cy="1046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40000"/>
              </a:lnSpc>
              <a:buClr>
                <a:schemeClr val="bg2"/>
              </a:buClr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Engineering and Imaging STAP </a:t>
            </a:r>
          </a:p>
          <a:p>
            <a:pPr algn="r">
              <a:lnSpc>
                <a:spcPct val="140000"/>
              </a:lnSpc>
              <a:buClr>
                <a:schemeClr val="bg2"/>
              </a:buClr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Lund, September 25</a:t>
            </a:r>
            <a:r>
              <a:rPr lang="en-US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2025</a:t>
            </a:r>
          </a:p>
          <a:p>
            <a:pPr algn="r">
              <a:lnSpc>
                <a:spcPct val="140000"/>
              </a:lnSpc>
              <a:buClr>
                <a:schemeClr val="bg2"/>
              </a:buClr>
            </a:pPr>
            <a:endParaRPr lang="en-US" sz="1600" dirty="0"/>
          </a:p>
        </p:txBody>
      </p:sp>
      <p:pic>
        <p:nvPicPr>
          <p:cNvPr id="4" name="Picture 3" descr="A blue lines on a black background&#10;&#10;AI-generated content may be incorrect.">
            <a:extLst>
              <a:ext uri="{FF2B5EF4-FFF2-40B4-BE49-F238E27FC236}">
                <a16:creationId xmlns:a16="http://schemas.microsoft.com/office/drawing/2014/main" id="{01C60C6C-E0BC-EE14-648B-9A4E26D4A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965" y="180514"/>
            <a:ext cx="7244861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1DBE40-E275-BC51-A6DC-C4FD5EB143B0}"/>
              </a:ext>
            </a:extLst>
          </p:cNvPr>
          <p:cNvCxnSpPr>
            <a:cxnSpLocks/>
          </p:cNvCxnSpPr>
          <p:nvPr/>
        </p:nvCxnSpPr>
        <p:spPr>
          <a:xfrm flipH="1">
            <a:off x="6413483" y="4877172"/>
            <a:ext cx="504825" cy="1574006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9A92684-4B3D-2816-0EBC-A163B386C727}"/>
              </a:ext>
            </a:extLst>
          </p:cNvPr>
          <p:cNvCxnSpPr>
            <a:cxnSpLocks/>
          </p:cNvCxnSpPr>
          <p:nvPr/>
        </p:nvCxnSpPr>
        <p:spPr>
          <a:xfrm flipH="1">
            <a:off x="6587314" y="5460578"/>
            <a:ext cx="147636" cy="626269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28F6CD-3373-0526-67E6-59D80A3D6885}"/>
              </a:ext>
            </a:extLst>
          </p:cNvPr>
          <p:cNvCxnSpPr>
            <a:cxnSpLocks/>
          </p:cNvCxnSpPr>
          <p:nvPr/>
        </p:nvCxnSpPr>
        <p:spPr>
          <a:xfrm flipH="1">
            <a:off x="6427771" y="5459168"/>
            <a:ext cx="300036" cy="71340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9FCC0C5-1012-9954-7EFF-3D5FFCC78EE4}"/>
              </a:ext>
            </a:extLst>
          </p:cNvPr>
          <p:cNvSpPr txBox="1"/>
          <p:nvPr/>
        </p:nvSpPr>
        <p:spPr>
          <a:xfrm>
            <a:off x="6427771" y="6245849"/>
            <a:ext cx="686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IDUN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52508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lock Arc 41">
            <a:extLst>
              <a:ext uri="{FF2B5EF4-FFF2-40B4-BE49-F238E27FC236}">
                <a16:creationId xmlns:a16="http://schemas.microsoft.com/office/drawing/2014/main" id="{E50DDF35-E8D0-7879-978C-F8BCCB720B73}"/>
              </a:ext>
            </a:extLst>
          </p:cNvPr>
          <p:cNvSpPr/>
          <p:nvPr/>
        </p:nvSpPr>
        <p:spPr>
          <a:xfrm rot="5400000">
            <a:off x="4371949" y="3453156"/>
            <a:ext cx="3269306" cy="1115856"/>
          </a:xfrm>
          <a:prstGeom prst="blockArc">
            <a:avLst>
              <a:gd name="adj1" fmla="val 11296959"/>
              <a:gd name="adj2" fmla="val 20696824"/>
              <a:gd name="adj3" fmla="val 19811"/>
            </a:avLst>
          </a:prstGeom>
          <a:solidFill>
            <a:srgbClr val="B3DA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Block Arc 42">
            <a:extLst>
              <a:ext uri="{FF2B5EF4-FFF2-40B4-BE49-F238E27FC236}">
                <a16:creationId xmlns:a16="http://schemas.microsoft.com/office/drawing/2014/main" id="{9BDE9181-E03F-8EA8-2FB1-844ADC7A9B25}"/>
              </a:ext>
            </a:extLst>
          </p:cNvPr>
          <p:cNvSpPr/>
          <p:nvPr/>
        </p:nvSpPr>
        <p:spPr>
          <a:xfrm rot="5400000">
            <a:off x="7403662" y="2662751"/>
            <a:ext cx="3820270" cy="2366304"/>
          </a:xfrm>
          <a:prstGeom prst="blockArc">
            <a:avLst>
              <a:gd name="adj1" fmla="val 12612037"/>
              <a:gd name="adj2" fmla="val 20202314"/>
              <a:gd name="adj3" fmla="val 17562"/>
            </a:avLst>
          </a:prstGeom>
          <a:solidFill>
            <a:srgbClr val="B7BD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F92C3E-D73A-F7D6-E825-036F75E0F74E}"/>
              </a:ext>
            </a:extLst>
          </p:cNvPr>
          <p:cNvSpPr txBox="1"/>
          <p:nvPr/>
        </p:nvSpPr>
        <p:spPr>
          <a:xfrm>
            <a:off x="659365" y="532838"/>
            <a:ext cx="5197373" cy="392415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instrument cost per sample station is drastically reduced, as many of the expensive components are shared e.g. </a:t>
            </a:r>
          </a:p>
          <a:p>
            <a:pPr>
              <a:spcAft>
                <a:spcPts val="300"/>
              </a:spcAft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26663" lvl="1" indent="-342900">
              <a:spcAft>
                <a:spcPts val="600"/>
              </a:spcAft>
              <a:buFont typeface="Open Sans Light" panose="020B0306030504020204" pitchFamily="34" charset="0"/>
              <a:buChar char="–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Monolith insert</a:t>
            </a:r>
          </a:p>
          <a:p>
            <a:pPr marL="826663" lvl="1" indent="-342900">
              <a:spcAft>
                <a:spcPts val="600"/>
              </a:spcAft>
              <a:buFont typeface="Open Sans Light" panose="020B0306030504020204" pitchFamily="34" charset="0"/>
              <a:buChar char="–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Primary shutter</a:t>
            </a:r>
          </a:p>
          <a:p>
            <a:pPr marL="826663" lvl="1" indent="-342900">
              <a:spcAft>
                <a:spcPts val="600"/>
              </a:spcAft>
              <a:buFont typeface="Open Sans Light" panose="020B0306030504020204" pitchFamily="34" charset="0"/>
              <a:buChar char="–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Primary guide</a:t>
            </a:r>
          </a:p>
          <a:p>
            <a:pPr marL="826663" lvl="1" indent="-342900">
              <a:spcAft>
                <a:spcPts val="600"/>
              </a:spcAft>
              <a:buFont typeface="Open Sans Light" panose="020B0306030504020204" pitchFamily="34" charset="0"/>
              <a:buChar char="–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Vacuum housing</a:t>
            </a:r>
          </a:p>
          <a:p>
            <a:pPr marL="826663" lvl="1" indent="-342900">
              <a:spcAft>
                <a:spcPts val="600"/>
              </a:spcAft>
              <a:buFont typeface="Open Sans Light" panose="020B0306030504020204" pitchFamily="34" charset="0"/>
              <a:buChar char="–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Shielding</a:t>
            </a:r>
          </a:p>
          <a:p>
            <a:pPr marL="826663" lvl="1" indent="-342900">
              <a:spcAft>
                <a:spcPts val="600"/>
              </a:spcAft>
              <a:buFont typeface="Open Sans Light" panose="020B0306030504020204" pitchFamily="34" charset="0"/>
              <a:buChar char="–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Pulse shaping choppers</a:t>
            </a:r>
          </a:p>
          <a:p>
            <a:pPr marL="826663" lvl="1" indent="-342900">
              <a:spcAft>
                <a:spcPts val="600"/>
              </a:spcAft>
              <a:buFont typeface="Open Sans Light" panose="020B0306030504020204" pitchFamily="34" charset="0"/>
              <a:buChar char="–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Prompt pulse chopper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D0EDB16-F654-75E6-B6BD-B4A5D7496D97}"/>
              </a:ext>
            </a:extLst>
          </p:cNvPr>
          <p:cNvGrpSpPr/>
          <p:nvPr/>
        </p:nvGrpSpPr>
        <p:grpSpPr>
          <a:xfrm>
            <a:off x="6302566" y="3463821"/>
            <a:ext cx="14667802" cy="862292"/>
            <a:chOff x="5905061" y="3093114"/>
            <a:chExt cx="9201240" cy="56399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5C52911-16AC-9EA1-8DD0-A23E6606A904}"/>
                </a:ext>
              </a:extLst>
            </p:cNvPr>
            <p:cNvGrpSpPr/>
            <p:nvPr/>
          </p:nvGrpSpPr>
          <p:grpSpPr>
            <a:xfrm rot="21404636">
              <a:off x="9234546" y="3093114"/>
              <a:ext cx="5871755" cy="141481"/>
              <a:chOff x="5964936" y="4750479"/>
              <a:chExt cx="4140957" cy="147089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3056F69-0801-A431-26CC-F515274906B4}"/>
                  </a:ext>
                </a:extLst>
              </p:cNvPr>
              <p:cNvSpPr/>
              <p:nvPr/>
            </p:nvSpPr>
            <p:spPr>
              <a:xfrm>
                <a:off x="5964936" y="4750479"/>
                <a:ext cx="4140201" cy="48268"/>
              </a:xfrm>
              <a:custGeom>
                <a:avLst/>
                <a:gdLst>
                  <a:gd name="connsiteX0" fmla="*/ 0 w 4235450"/>
                  <a:gd name="connsiteY0" fmla="*/ 0 h 38100"/>
                  <a:gd name="connsiteX1" fmla="*/ 4235450 w 4235450"/>
                  <a:gd name="connsiteY1" fmla="*/ 38100 h 38100"/>
                  <a:gd name="connsiteX2" fmla="*/ 4235450 w 4235450"/>
                  <a:gd name="connsiteY2" fmla="*/ 38100 h 38100"/>
                  <a:gd name="connsiteX0" fmla="*/ 0 w 4235450"/>
                  <a:gd name="connsiteY0" fmla="*/ 47434 h 85534"/>
                  <a:gd name="connsiteX1" fmla="*/ 4235450 w 4235450"/>
                  <a:gd name="connsiteY1" fmla="*/ 85534 h 85534"/>
                  <a:gd name="connsiteX2" fmla="*/ 4235450 w 4235450"/>
                  <a:gd name="connsiteY2" fmla="*/ 85534 h 85534"/>
                  <a:gd name="connsiteX0" fmla="*/ 0 w 4235450"/>
                  <a:gd name="connsiteY0" fmla="*/ 73657 h 111757"/>
                  <a:gd name="connsiteX1" fmla="*/ 4235450 w 4235450"/>
                  <a:gd name="connsiteY1" fmla="*/ 111757 h 111757"/>
                  <a:gd name="connsiteX2" fmla="*/ 4235450 w 4235450"/>
                  <a:gd name="connsiteY2" fmla="*/ 111757 h 111757"/>
                  <a:gd name="connsiteX0" fmla="*/ 0 w 4235450"/>
                  <a:gd name="connsiteY0" fmla="*/ 66174 h 104274"/>
                  <a:gd name="connsiteX1" fmla="*/ 4235450 w 4235450"/>
                  <a:gd name="connsiteY1" fmla="*/ 104274 h 104274"/>
                  <a:gd name="connsiteX2" fmla="*/ 4235450 w 4235450"/>
                  <a:gd name="connsiteY2" fmla="*/ 104274 h 104274"/>
                  <a:gd name="connsiteX0" fmla="*/ 0 w 4235450"/>
                  <a:gd name="connsiteY0" fmla="*/ 80043 h 118143"/>
                  <a:gd name="connsiteX1" fmla="*/ 4235450 w 4235450"/>
                  <a:gd name="connsiteY1" fmla="*/ 118143 h 118143"/>
                  <a:gd name="connsiteX2" fmla="*/ 4235450 w 4235450"/>
                  <a:gd name="connsiteY2" fmla="*/ 118143 h 118143"/>
                  <a:gd name="connsiteX0" fmla="*/ 0 w 4235450"/>
                  <a:gd name="connsiteY0" fmla="*/ 60660 h 98760"/>
                  <a:gd name="connsiteX1" fmla="*/ 4235450 w 4235450"/>
                  <a:gd name="connsiteY1" fmla="*/ 98760 h 98760"/>
                  <a:gd name="connsiteX2" fmla="*/ 4235450 w 4235450"/>
                  <a:gd name="connsiteY2" fmla="*/ 98760 h 98760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70488 h 89538"/>
                  <a:gd name="connsiteX1" fmla="*/ 4235450 w 4235450"/>
                  <a:gd name="connsiteY1" fmla="*/ 89538 h 89538"/>
                  <a:gd name="connsiteX2" fmla="*/ 4235450 w 4235450"/>
                  <a:gd name="connsiteY2" fmla="*/ 89538 h 89538"/>
                  <a:gd name="connsiteX0" fmla="*/ 0 w 4166394"/>
                  <a:gd name="connsiteY0" fmla="*/ 114326 h 114326"/>
                  <a:gd name="connsiteX1" fmla="*/ 4166394 w 4166394"/>
                  <a:gd name="connsiteY1" fmla="*/ 52414 h 114326"/>
                  <a:gd name="connsiteX2" fmla="*/ 4166394 w 4166394"/>
                  <a:gd name="connsiteY2" fmla="*/ 52414 h 114326"/>
                  <a:gd name="connsiteX0" fmla="*/ 0 w 4164012"/>
                  <a:gd name="connsiteY0" fmla="*/ 108013 h 108013"/>
                  <a:gd name="connsiteX1" fmla="*/ 4164012 w 4164012"/>
                  <a:gd name="connsiteY1" fmla="*/ 55626 h 108013"/>
                  <a:gd name="connsiteX2" fmla="*/ 4164012 w 4164012"/>
                  <a:gd name="connsiteY2" fmla="*/ 55626 h 108013"/>
                  <a:gd name="connsiteX0" fmla="*/ 0 w 4164012"/>
                  <a:gd name="connsiteY0" fmla="*/ 112722 h 112722"/>
                  <a:gd name="connsiteX1" fmla="*/ 4164012 w 4164012"/>
                  <a:gd name="connsiteY1" fmla="*/ 53191 h 112722"/>
                  <a:gd name="connsiteX2" fmla="*/ 4164012 w 4164012"/>
                  <a:gd name="connsiteY2" fmla="*/ 53191 h 112722"/>
                  <a:gd name="connsiteX0" fmla="*/ 0 w 4194969"/>
                  <a:gd name="connsiteY0" fmla="*/ 112722 h 193684"/>
                  <a:gd name="connsiteX1" fmla="*/ 4164012 w 4194969"/>
                  <a:gd name="connsiteY1" fmla="*/ 53191 h 193684"/>
                  <a:gd name="connsiteX2" fmla="*/ 4194969 w 4194969"/>
                  <a:gd name="connsiteY2" fmla="*/ 193684 h 193684"/>
                  <a:gd name="connsiteX0" fmla="*/ 0 w 4194969"/>
                  <a:gd name="connsiteY0" fmla="*/ 0 h 80962"/>
                  <a:gd name="connsiteX1" fmla="*/ 4194969 w 4194969"/>
                  <a:gd name="connsiteY1" fmla="*/ 80962 h 80962"/>
                  <a:gd name="connsiteX0" fmla="*/ 0 w 4142582"/>
                  <a:gd name="connsiteY0" fmla="*/ 11907 h 11907"/>
                  <a:gd name="connsiteX1" fmla="*/ 4142582 w 4142582"/>
                  <a:gd name="connsiteY1" fmla="*/ 0 h 11907"/>
                  <a:gd name="connsiteX0" fmla="*/ 0 w 4142582"/>
                  <a:gd name="connsiteY0" fmla="*/ 96896 h 96896"/>
                  <a:gd name="connsiteX1" fmla="*/ 4142582 w 4142582"/>
                  <a:gd name="connsiteY1" fmla="*/ 84989 h 96896"/>
                  <a:gd name="connsiteX0" fmla="*/ 0 w 4140201"/>
                  <a:gd name="connsiteY0" fmla="*/ 89783 h 89783"/>
                  <a:gd name="connsiteX1" fmla="*/ 4140201 w 4140201"/>
                  <a:gd name="connsiteY1" fmla="*/ 87401 h 89783"/>
                  <a:gd name="connsiteX0" fmla="*/ 0 w 4140201"/>
                  <a:gd name="connsiteY0" fmla="*/ 121032 h 121032"/>
                  <a:gd name="connsiteX1" fmla="*/ 4140201 w 4140201"/>
                  <a:gd name="connsiteY1" fmla="*/ 118650 h 121032"/>
                  <a:gd name="connsiteX0" fmla="*/ 0 w 4140201"/>
                  <a:gd name="connsiteY0" fmla="*/ 117089 h 117089"/>
                  <a:gd name="connsiteX1" fmla="*/ 4140201 w 4140201"/>
                  <a:gd name="connsiteY1" fmla="*/ 114707 h 117089"/>
                  <a:gd name="connsiteX0" fmla="*/ 0 w 4140201"/>
                  <a:gd name="connsiteY0" fmla="*/ 94156 h 94156"/>
                  <a:gd name="connsiteX1" fmla="*/ 4140201 w 4140201"/>
                  <a:gd name="connsiteY1" fmla="*/ 91774 h 94156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9845 h 79845"/>
                  <a:gd name="connsiteX1" fmla="*/ 4140201 w 4140201"/>
                  <a:gd name="connsiteY1" fmla="*/ 77463 h 79845"/>
                  <a:gd name="connsiteX0" fmla="*/ 0 w 4140201"/>
                  <a:gd name="connsiteY0" fmla="*/ 102861 h 102861"/>
                  <a:gd name="connsiteX1" fmla="*/ 4140201 w 4140201"/>
                  <a:gd name="connsiteY1" fmla="*/ 100479 h 102861"/>
                  <a:gd name="connsiteX0" fmla="*/ 0 w 4140201"/>
                  <a:gd name="connsiteY0" fmla="*/ 83555 h 83555"/>
                  <a:gd name="connsiteX1" fmla="*/ 4140201 w 4140201"/>
                  <a:gd name="connsiteY1" fmla="*/ 81173 h 83555"/>
                  <a:gd name="connsiteX0" fmla="*/ 0 w 4140201"/>
                  <a:gd name="connsiteY0" fmla="*/ 85432 h 85432"/>
                  <a:gd name="connsiteX1" fmla="*/ 4140201 w 4140201"/>
                  <a:gd name="connsiteY1" fmla="*/ 83050 h 85432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8015 h 78015"/>
                  <a:gd name="connsiteX1" fmla="*/ 4140201 w 4140201"/>
                  <a:gd name="connsiteY1" fmla="*/ 75633 h 78015"/>
                  <a:gd name="connsiteX0" fmla="*/ 0 w 4140201"/>
                  <a:gd name="connsiteY0" fmla="*/ 61041 h 61041"/>
                  <a:gd name="connsiteX1" fmla="*/ 4140201 w 4140201"/>
                  <a:gd name="connsiteY1" fmla="*/ 58659 h 61041"/>
                  <a:gd name="connsiteX0" fmla="*/ 0 w 4140201"/>
                  <a:gd name="connsiteY0" fmla="*/ 53270 h 53270"/>
                  <a:gd name="connsiteX1" fmla="*/ 4140201 w 4140201"/>
                  <a:gd name="connsiteY1" fmla="*/ 50888 h 53270"/>
                  <a:gd name="connsiteX0" fmla="*/ 0 w 4140201"/>
                  <a:gd name="connsiteY0" fmla="*/ 48268 h 48268"/>
                  <a:gd name="connsiteX1" fmla="*/ 4140201 w 4140201"/>
                  <a:gd name="connsiteY1" fmla="*/ 45886 h 48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40201" h="48268">
                    <a:moveTo>
                      <a:pt x="0" y="48268"/>
                    </a:moveTo>
                    <a:cubicBezTo>
                      <a:pt x="435504" y="-12851"/>
                      <a:pt x="3757084" y="-18407"/>
                      <a:pt x="4140201" y="45886"/>
                    </a:cubicBez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000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3B23F3B9-B8F4-5120-3434-5D255C0904E6}"/>
                  </a:ext>
                </a:extLst>
              </p:cNvPr>
              <p:cNvSpPr/>
              <p:nvPr/>
            </p:nvSpPr>
            <p:spPr>
              <a:xfrm flipV="1">
                <a:off x="5965692" y="4860118"/>
                <a:ext cx="4140201" cy="37450"/>
              </a:xfrm>
              <a:custGeom>
                <a:avLst/>
                <a:gdLst>
                  <a:gd name="connsiteX0" fmla="*/ 0 w 4235450"/>
                  <a:gd name="connsiteY0" fmla="*/ 0 h 38100"/>
                  <a:gd name="connsiteX1" fmla="*/ 4235450 w 4235450"/>
                  <a:gd name="connsiteY1" fmla="*/ 38100 h 38100"/>
                  <a:gd name="connsiteX2" fmla="*/ 4235450 w 4235450"/>
                  <a:gd name="connsiteY2" fmla="*/ 38100 h 38100"/>
                  <a:gd name="connsiteX0" fmla="*/ 0 w 4235450"/>
                  <a:gd name="connsiteY0" fmla="*/ 47434 h 85534"/>
                  <a:gd name="connsiteX1" fmla="*/ 4235450 w 4235450"/>
                  <a:gd name="connsiteY1" fmla="*/ 85534 h 85534"/>
                  <a:gd name="connsiteX2" fmla="*/ 4235450 w 4235450"/>
                  <a:gd name="connsiteY2" fmla="*/ 85534 h 85534"/>
                  <a:gd name="connsiteX0" fmla="*/ 0 w 4235450"/>
                  <a:gd name="connsiteY0" fmla="*/ 73657 h 111757"/>
                  <a:gd name="connsiteX1" fmla="*/ 4235450 w 4235450"/>
                  <a:gd name="connsiteY1" fmla="*/ 111757 h 111757"/>
                  <a:gd name="connsiteX2" fmla="*/ 4235450 w 4235450"/>
                  <a:gd name="connsiteY2" fmla="*/ 111757 h 111757"/>
                  <a:gd name="connsiteX0" fmla="*/ 0 w 4235450"/>
                  <a:gd name="connsiteY0" fmla="*/ 66174 h 104274"/>
                  <a:gd name="connsiteX1" fmla="*/ 4235450 w 4235450"/>
                  <a:gd name="connsiteY1" fmla="*/ 104274 h 104274"/>
                  <a:gd name="connsiteX2" fmla="*/ 4235450 w 4235450"/>
                  <a:gd name="connsiteY2" fmla="*/ 104274 h 104274"/>
                  <a:gd name="connsiteX0" fmla="*/ 0 w 4235450"/>
                  <a:gd name="connsiteY0" fmla="*/ 80043 h 118143"/>
                  <a:gd name="connsiteX1" fmla="*/ 4235450 w 4235450"/>
                  <a:gd name="connsiteY1" fmla="*/ 118143 h 118143"/>
                  <a:gd name="connsiteX2" fmla="*/ 4235450 w 4235450"/>
                  <a:gd name="connsiteY2" fmla="*/ 118143 h 118143"/>
                  <a:gd name="connsiteX0" fmla="*/ 0 w 4235450"/>
                  <a:gd name="connsiteY0" fmla="*/ 60660 h 98760"/>
                  <a:gd name="connsiteX1" fmla="*/ 4235450 w 4235450"/>
                  <a:gd name="connsiteY1" fmla="*/ 98760 h 98760"/>
                  <a:gd name="connsiteX2" fmla="*/ 4235450 w 4235450"/>
                  <a:gd name="connsiteY2" fmla="*/ 98760 h 98760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70488 h 89538"/>
                  <a:gd name="connsiteX1" fmla="*/ 4235450 w 4235450"/>
                  <a:gd name="connsiteY1" fmla="*/ 89538 h 89538"/>
                  <a:gd name="connsiteX2" fmla="*/ 4235450 w 4235450"/>
                  <a:gd name="connsiteY2" fmla="*/ 89538 h 89538"/>
                  <a:gd name="connsiteX0" fmla="*/ 0 w 4166394"/>
                  <a:gd name="connsiteY0" fmla="*/ 114326 h 114326"/>
                  <a:gd name="connsiteX1" fmla="*/ 4166394 w 4166394"/>
                  <a:gd name="connsiteY1" fmla="*/ 52414 h 114326"/>
                  <a:gd name="connsiteX2" fmla="*/ 4166394 w 4166394"/>
                  <a:gd name="connsiteY2" fmla="*/ 52414 h 114326"/>
                  <a:gd name="connsiteX0" fmla="*/ 0 w 4164012"/>
                  <a:gd name="connsiteY0" fmla="*/ 108013 h 108013"/>
                  <a:gd name="connsiteX1" fmla="*/ 4164012 w 4164012"/>
                  <a:gd name="connsiteY1" fmla="*/ 55626 h 108013"/>
                  <a:gd name="connsiteX2" fmla="*/ 4164012 w 4164012"/>
                  <a:gd name="connsiteY2" fmla="*/ 55626 h 108013"/>
                  <a:gd name="connsiteX0" fmla="*/ 0 w 4164012"/>
                  <a:gd name="connsiteY0" fmla="*/ 112722 h 112722"/>
                  <a:gd name="connsiteX1" fmla="*/ 4164012 w 4164012"/>
                  <a:gd name="connsiteY1" fmla="*/ 53191 h 112722"/>
                  <a:gd name="connsiteX2" fmla="*/ 4164012 w 4164012"/>
                  <a:gd name="connsiteY2" fmla="*/ 53191 h 112722"/>
                  <a:gd name="connsiteX0" fmla="*/ 0 w 4194969"/>
                  <a:gd name="connsiteY0" fmla="*/ 112722 h 193684"/>
                  <a:gd name="connsiteX1" fmla="*/ 4164012 w 4194969"/>
                  <a:gd name="connsiteY1" fmla="*/ 53191 h 193684"/>
                  <a:gd name="connsiteX2" fmla="*/ 4194969 w 4194969"/>
                  <a:gd name="connsiteY2" fmla="*/ 193684 h 193684"/>
                  <a:gd name="connsiteX0" fmla="*/ 0 w 4194969"/>
                  <a:gd name="connsiteY0" fmla="*/ 0 h 80962"/>
                  <a:gd name="connsiteX1" fmla="*/ 4194969 w 4194969"/>
                  <a:gd name="connsiteY1" fmla="*/ 80962 h 80962"/>
                  <a:gd name="connsiteX0" fmla="*/ 0 w 4142582"/>
                  <a:gd name="connsiteY0" fmla="*/ 11907 h 11907"/>
                  <a:gd name="connsiteX1" fmla="*/ 4142582 w 4142582"/>
                  <a:gd name="connsiteY1" fmla="*/ 0 h 11907"/>
                  <a:gd name="connsiteX0" fmla="*/ 0 w 4142582"/>
                  <a:gd name="connsiteY0" fmla="*/ 96896 h 96896"/>
                  <a:gd name="connsiteX1" fmla="*/ 4142582 w 4142582"/>
                  <a:gd name="connsiteY1" fmla="*/ 84989 h 96896"/>
                  <a:gd name="connsiteX0" fmla="*/ 0 w 4140201"/>
                  <a:gd name="connsiteY0" fmla="*/ 89783 h 89783"/>
                  <a:gd name="connsiteX1" fmla="*/ 4140201 w 4140201"/>
                  <a:gd name="connsiteY1" fmla="*/ 87401 h 89783"/>
                  <a:gd name="connsiteX0" fmla="*/ 0 w 4140201"/>
                  <a:gd name="connsiteY0" fmla="*/ 121032 h 121032"/>
                  <a:gd name="connsiteX1" fmla="*/ 4140201 w 4140201"/>
                  <a:gd name="connsiteY1" fmla="*/ 118650 h 121032"/>
                  <a:gd name="connsiteX0" fmla="*/ 0 w 4140201"/>
                  <a:gd name="connsiteY0" fmla="*/ 117089 h 117089"/>
                  <a:gd name="connsiteX1" fmla="*/ 4140201 w 4140201"/>
                  <a:gd name="connsiteY1" fmla="*/ 114707 h 117089"/>
                  <a:gd name="connsiteX0" fmla="*/ 0 w 4140201"/>
                  <a:gd name="connsiteY0" fmla="*/ 94156 h 94156"/>
                  <a:gd name="connsiteX1" fmla="*/ 4140201 w 4140201"/>
                  <a:gd name="connsiteY1" fmla="*/ 91774 h 94156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9845 h 79845"/>
                  <a:gd name="connsiteX1" fmla="*/ 4140201 w 4140201"/>
                  <a:gd name="connsiteY1" fmla="*/ 77463 h 79845"/>
                  <a:gd name="connsiteX0" fmla="*/ 0 w 4140201"/>
                  <a:gd name="connsiteY0" fmla="*/ 102861 h 102861"/>
                  <a:gd name="connsiteX1" fmla="*/ 4140201 w 4140201"/>
                  <a:gd name="connsiteY1" fmla="*/ 100479 h 102861"/>
                  <a:gd name="connsiteX0" fmla="*/ 0 w 4140201"/>
                  <a:gd name="connsiteY0" fmla="*/ 83555 h 83555"/>
                  <a:gd name="connsiteX1" fmla="*/ 4140201 w 4140201"/>
                  <a:gd name="connsiteY1" fmla="*/ 81173 h 83555"/>
                  <a:gd name="connsiteX0" fmla="*/ 0 w 4140201"/>
                  <a:gd name="connsiteY0" fmla="*/ 85432 h 85432"/>
                  <a:gd name="connsiteX1" fmla="*/ 4140201 w 4140201"/>
                  <a:gd name="connsiteY1" fmla="*/ 83050 h 85432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8015 h 78015"/>
                  <a:gd name="connsiteX1" fmla="*/ 4140201 w 4140201"/>
                  <a:gd name="connsiteY1" fmla="*/ 75633 h 78015"/>
                  <a:gd name="connsiteX0" fmla="*/ 0 w 4140201"/>
                  <a:gd name="connsiteY0" fmla="*/ 61041 h 61041"/>
                  <a:gd name="connsiteX1" fmla="*/ 4140201 w 4140201"/>
                  <a:gd name="connsiteY1" fmla="*/ 58659 h 61041"/>
                  <a:gd name="connsiteX0" fmla="*/ 0 w 4140201"/>
                  <a:gd name="connsiteY0" fmla="*/ 53270 h 53270"/>
                  <a:gd name="connsiteX1" fmla="*/ 4140201 w 4140201"/>
                  <a:gd name="connsiteY1" fmla="*/ 50888 h 53270"/>
                  <a:gd name="connsiteX0" fmla="*/ 0 w 4140201"/>
                  <a:gd name="connsiteY0" fmla="*/ 48268 h 48268"/>
                  <a:gd name="connsiteX1" fmla="*/ 4140201 w 4140201"/>
                  <a:gd name="connsiteY1" fmla="*/ 45886 h 48268"/>
                  <a:gd name="connsiteX0" fmla="*/ 0 w 4140201"/>
                  <a:gd name="connsiteY0" fmla="*/ 37450 h 37450"/>
                  <a:gd name="connsiteX1" fmla="*/ 4140201 w 4140201"/>
                  <a:gd name="connsiteY1" fmla="*/ 35068 h 37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40201" h="37450">
                    <a:moveTo>
                      <a:pt x="0" y="37450"/>
                    </a:moveTo>
                    <a:cubicBezTo>
                      <a:pt x="472356" y="9216"/>
                      <a:pt x="3757084" y="-29225"/>
                      <a:pt x="4140201" y="35068"/>
                    </a:cubicBez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000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AB7199-DDB3-DB6D-4401-79486A8E453F}"/>
                </a:ext>
              </a:extLst>
            </p:cNvPr>
            <p:cNvGrpSpPr/>
            <p:nvPr/>
          </p:nvGrpSpPr>
          <p:grpSpPr>
            <a:xfrm rot="195364" flipV="1">
              <a:off x="9233220" y="3516707"/>
              <a:ext cx="5871743" cy="140397"/>
              <a:chOff x="5968675" y="4662589"/>
              <a:chExt cx="4140948" cy="145963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083586C-29D8-B70D-C35A-E167B93328A7}"/>
                  </a:ext>
                </a:extLst>
              </p:cNvPr>
              <p:cNvSpPr/>
              <p:nvPr/>
            </p:nvSpPr>
            <p:spPr>
              <a:xfrm>
                <a:off x="5968675" y="4662589"/>
                <a:ext cx="4140201" cy="48268"/>
              </a:xfrm>
              <a:custGeom>
                <a:avLst/>
                <a:gdLst>
                  <a:gd name="connsiteX0" fmla="*/ 0 w 4235450"/>
                  <a:gd name="connsiteY0" fmla="*/ 0 h 38100"/>
                  <a:gd name="connsiteX1" fmla="*/ 4235450 w 4235450"/>
                  <a:gd name="connsiteY1" fmla="*/ 38100 h 38100"/>
                  <a:gd name="connsiteX2" fmla="*/ 4235450 w 4235450"/>
                  <a:gd name="connsiteY2" fmla="*/ 38100 h 38100"/>
                  <a:gd name="connsiteX0" fmla="*/ 0 w 4235450"/>
                  <a:gd name="connsiteY0" fmla="*/ 47434 h 85534"/>
                  <a:gd name="connsiteX1" fmla="*/ 4235450 w 4235450"/>
                  <a:gd name="connsiteY1" fmla="*/ 85534 h 85534"/>
                  <a:gd name="connsiteX2" fmla="*/ 4235450 w 4235450"/>
                  <a:gd name="connsiteY2" fmla="*/ 85534 h 85534"/>
                  <a:gd name="connsiteX0" fmla="*/ 0 w 4235450"/>
                  <a:gd name="connsiteY0" fmla="*/ 73657 h 111757"/>
                  <a:gd name="connsiteX1" fmla="*/ 4235450 w 4235450"/>
                  <a:gd name="connsiteY1" fmla="*/ 111757 h 111757"/>
                  <a:gd name="connsiteX2" fmla="*/ 4235450 w 4235450"/>
                  <a:gd name="connsiteY2" fmla="*/ 111757 h 111757"/>
                  <a:gd name="connsiteX0" fmla="*/ 0 w 4235450"/>
                  <a:gd name="connsiteY0" fmla="*/ 66174 h 104274"/>
                  <a:gd name="connsiteX1" fmla="*/ 4235450 w 4235450"/>
                  <a:gd name="connsiteY1" fmla="*/ 104274 h 104274"/>
                  <a:gd name="connsiteX2" fmla="*/ 4235450 w 4235450"/>
                  <a:gd name="connsiteY2" fmla="*/ 104274 h 104274"/>
                  <a:gd name="connsiteX0" fmla="*/ 0 w 4235450"/>
                  <a:gd name="connsiteY0" fmla="*/ 80043 h 118143"/>
                  <a:gd name="connsiteX1" fmla="*/ 4235450 w 4235450"/>
                  <a:gd name="connsiteY1" fmla="*/ 118143 h 118143"/>
                  <a:gd name="connsiteX2" fmla="*/ 4235450 w 4235450"/>
                  <a:gd name="connsiteY2" fmla="*/ 118143 h 118143"/>
                  <a:gd name="connsiteX0" fmla="*/ 0 w 4235450"/>
                  <a:gd name="connsiteY0" fmla="*/ 60660 h 98760"/>
                  <a:gd name="connsiteX1" fmla="*/ 4235450 w 4235450"/>
                  <a:gd name="connsiteY1" fmla="*/ 98760 h 98760"/>
                  <a:gd name="connsiteX2" fmla="*/ 4235450 w 4235450"/>
                  <a:gd name="connsiteY2" fmla="*/ 98760 h 98760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70488 h 89538"/>
                  <a:gd name="connsiteX1" fmla="*/ 4235450 w 4235450"/>
                  <a:gd name="connsiteY1" fmla="*/ 89538 h 89538"/>
                  <a:gd name="connsiteX2" fmla="*/ 4235450 w 4235450"/>
                  <a:gd name="connsiteY2" fmla="*/ 89538 h 89538"/>
                  <a:gd name="connsiteX0" fmla="*/ 0 w 4166394"/>
                  <a:gd name="connsiteY0" fmla="*/ 114326 h 114326"/>
                  <a:gd name="connsiteX1" fmla="*/ 4166394 w 4166394"/>
                  <a:gd name="connsiteY1" fmla="*/ 52414 h 114326"/>
                  <a:gd name="connsiteX2" fmla="*/ 4166394 w 4166394"/>
                  <a:gd name="connsiteY2" fmla="*/ 52414 h 114326"/>
                  <a:gd name="connsiteX0" fmla="*/ 0 w 4164012"/>
                  <a:gd name="connsiteY0" fmla="*/ 108013 h 108013"/>
                  <a:gd name="connsiteX1" fmla="*/ 4164012 w 4164012"/>
                  <a:gd name="connsiteY1" fmla="*/ 55626 h 108013"/>
                  <a:gd name="connsiteX2" fmla="*/ 4164012 w 4164012"/>
                  <a:gd name="connsiteY2" fmla="*/ 55626 h 108013"/>
                  <a:gd name="connsiteX0" fmla="*/ 0 w 4164012"/>
                  <a:gd name="connsiteY0" fmla="*/ 112722 h 112722"/>
                  <a:gd name="connsiteX1" fmla="*/ 4164012 w 4164012"/>
                  <a:gd name="connsiteY1" fmla="*/ 53191 h 112722"/>
                  <a:gd name="connsiteX2" fmla="*/ 4164012 w 4164012"/>
                  <a:gd name="connsiteY2" fmla="*/ 53191 h 112722"/>
                  <a:gd name="connsiteX0" fmla="*/ 0 w 4194969"/>
                  <a:gd name="connsiteY0" fmla="*/ 112722 h 193684"/>
                  <a:gd name="connsiteX1" fmla="*/ 4164012 w 4194969"/>
                  <a:gd name="connsiteY1" fmla="*/ 53191 h 193684"/>
                  <a:gd name="connsiteX2" fmla="*/ 4194969 w 4194969"/>
                  <a:gd name="connsiteY2" fmla="*/ 193684 h 193684"/>
                  <a:gd name="connsiteX0" fmla="*/ 0 w 4194969"/>
                  <a:gd name="connsiteY0" fmla="*/ 0 h 80962"/>
                  <a:gd name="connsiteX1" fmla="*/ 4194969 w 4194969"/>
                  <a:gd name="connsiteY1" fmla="*/ 80962 h 80962"/>
                  <a:gd name="connsiteX0" fmla="*/ 0 w 4142582"/>
                  <a:gd name="connsiteY0" fmla="*/ 11907 h 11907"/>
                  <a:gd name="connsiteX1" fmla="*/ 4142582 w 4142582"/>
                  <a:gd name="connsiteY1" fmla="*/ 0 h 11907"/>
                  <a:gd name="connsiteX0" fmla="*/ 0 w 4142582"/>
                  <a:gd name="connsiteY0" fmla="*/ 96896 h 96896"/>
                  <a:gd name="connsiteX1" fmla="*/ 4142582 w 4142582"/>
                  <a:gd name="connsiteY1" fmla="*/ 84989 h 96896"/>
                  <a:gd name="connsiteX0" fmla="*/ 0 w 4140201"/>
                  <a:gd name="connsiteY0" fmla="*/ 89783 h 89783"/>
                  <a:gd name="connsiteX1" fmla="*/ 4140201 w 4140201"/>
                  <a:gd name="connsiteY1" fmla="*/ 87401 h 89783"/>
                  <a:gd name="connsiteX0" fmla="*/ 0 w 4140201"/>
                  <a:gd name="connsiteY0" fmla="*/ 121032 h 121032"/>
                  <a:gd name="connsiteX1" fmla="*/ 4140201 w 4140201"/>
                  <a:gd name="connsiteY1" fmla="*/ 118650 h 121032"/>
                  <a:gd name="connsiteX0" fmla="*/ 0 w 4140201"/>
                  <a:gd name="connsiteY0" fmla="*/ 117089 h 117089"/>
                  <a:gd name="connsiteX1" fmla="*/ 4140201 w 4140201"/>
                  <a:gd name="connsiteY1" fmla="*/ 114707 h 117089"/>
                  <a:gd name="connsiteX0" fmla="*/ 0 w 4140201"/>
                  <a:gd name="connsiteY0" fmla="*/ 94156 h 94156"/>
                  <a:gd name="connsiteX1" fmla="*/ 4140201 w 4140201"/>
                  <a:gd name="connsiteY1" fmla="*/ 91774 h 94156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9845 h 79845"/>
                  <a:gd name="connsiteX1" fmla="*/ 4140201 w 4140201"/>
                  <a:gd name="connsiteY1" fmla="*/ 77463 h 79845"/>
                  <a:gd name="connsiteX0" fmla="*/ 0 w 4140201"/>
                  <a:gd name="connsiteY0" fmla="*/ 102861 h 102861"/>
                  <a:gd name="connsiteX1" fmla="*/ 4140201 w 4140201"/>
                  <a:gd name="connsiteY1" fmla="*/ 100479 h 102861"/>
                  <a:gd name="connsiteX0" fmla="*/ 0 w 4140201"/>
                  <a:gd name="connsiteY0" fmla="*/ 83555 h 83555"/>
                  <a:gd name="connsiteX1" fmla="*/ 4140201 w 4140201"/>
                  <a:gd name="connsiteY1" fmla="*/ 81173 h 83555"/>
                  <a:gd name="connsiteX0" fmla="*/ 0 w 4140201"/>
                  <a:gd name="connsiteY0" fmla="*/ 85432 h 85432"/>
                  <a:gd name="connsiteX1" fmla="*/ 4140201 w 4140201"/>
                  <a:gd name="connsiteY1" fmla="*/ 83050 h 85432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8015 h 78015"/>
                  <a:gd name="connsiteX1" fmla="*/ 4140201 w 4140201"/>
                  <a:gd name="connsiteY1" fmla="*/ 75633 h 78015"/>
                  <a:gd name="connsiteX0" fmla="*/ 0 w 4140201"/>
                  <a:gd name="connsiteY0" fmla="*/ 61041 h 61041"/>
                  <a:gd name="connsiteX1" fmla="*/ 4140201 w 4140201"/>
                  <a:gd name="connsiteY1" fmla="*/ 58659 h 61041"/>
                  <a:gd name="connsiteX0" fmla="*/ 0 w 4140201"/>
                  <a:gd name="connsiteY0" fmla="*/ 53270 h 53270"/>
                  <a:gd name="connsiteX1" fmla="*/ 4140201 w 4140201"/>
                  <a:gd name="connsiteY1" fmla="*/ 50888 h 53270"/>
                  <a:gd name="connsiteX0" fmla="*/ 0 w 4140201"/>
                  <a:gd name="connsiteY0" fmla="*/ 48268 h 48268"/>
                  <a:gd name="connsiteX1" fmla="*/ 4140201 w 4140201"/>
                  <a:gd name="connsiteY1" fmla="*/ 45886 h 48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40201" h="48268">
                    <a:moveTo>
                      <a:pt x="0" y="48268"/>
                    </a:moveTo>
                    <a:cubicBezTo>
                      <a:pt x="435504" y="-12851"/>
                      <a:pt x="3757084" y="-18407"/>
                      <a:pt x="4140201" y="45886"/>
                    </a:cubicBez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000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B000A55-48FC-0F1F-205E-619C49CBD87A}"/>
                  </a:ext>
                </a:extLst>
              </p:cNvPr>
              <p:cNvSpPr/>
              <p:nvPr/>
            </p:nvSpPr>
            <p:spPr>
              <a:xfrm flipV="1">
                <a:off x="5969422" y="4772310"/>
                <a:ext cx="4140201" cy="36242"/>
              </a:xfrm>
              <a:custGeom>
                <a:avLst/>
                <a:gdLst>
                  <a:gd name="connsiteX0" fmla="*/ 0 w 4235450"/>
                  <a:gd name="connsiteY0" fmla="*/ 0 h 38100"/>
                  <a:gd name="connsiteX1" fmla="*/ 4235450 w 4235450"/>
                  <a:gd name="connsiteY1" fmla="*/ 38100 h 38100"/>
                  <a:gd name="connsiteX2" fmla="*/ 4235450 w 4235450"/>
                  <a:gd name="connsiteY2" fmla="*/ 38100 h 38100"/>
                  <a:gd name="connsiteX0" fmla="*/ 0 w 4235450"/>
                  <a:gd name="connsiteY0" fmla="*/ 47434 h 85534"/>
                  <a:gd name="connsiteX1" fmla="*/ 4235450 w 4235450"/>
                  <a:gd name="connsiteY1" fmla="*/ 85534 h 85534"/>
                  <a:gd name="connsiteX2" fmla="*/ 4235450 w 4235450"/>
                  <a:gd name="connsiteY2" fmla="*/ 85534 h 85534"/>
                  <a:gd name="connsiteX0" fmla="*/ 0 w 4235450"/>
                  <a:gd name="connsiteY0" fmla="*/ 73657 h 111757"/>
                  <a:gd name="connsiteX1" fmla="*/ 4235450 w 4235450"/>
                  <a:gd name="connsiteY1" fmla="*/ 111757 h 111757"/>
                  <a:gd name="connsiteX2" fmla="*/ 4235450 w 4235450"/>
                  <a:gd name="connsiteY2" fmla="*/ 111757 h 111757"/>
                  <a:gd name="connsiteX0" fmla="*/ 0 w 4235450"/>
                  <a:gd name="connsiteY0" fmla="*/ 66174 h 104274"/>
                  <a:gd name="connsiteX1" fmla="*/ 4235450 w 4235450"/>
                  <a:gd name="connsiteY1" fmla="*/ 104274 h 104274"/>
                  <a:gd name="connsiteX2" fmla="*/ 4235450 w 4235450"/>
                  <a:gd name="connsiteY2" fmla="*/ 104274 h 104274"/>
                  <a:gd name="connsiteX0" fmla="*/ 0 w 4235450"/>
                  <a:gd name="connsiteY0" fmla="*/ 80043 h 118143"/>
                  <a:gd name="connsiteX1" fmla="*/ 4235450 w 4235450"/>
                  <a:gd name="connsiteY1" fmla="*/ 118143 h 118143"/>
                  <a:gd name="connsiteX2" fmla="*/ 4235450 w 4235450"/>
                  <a:gd name="connsiteY2" fmla="*/ 118143 h 118143"/>
                  <a:gd name="connsiteX0" fmla="*/ 0 w 4235450"/>
                  <a:gd name="connsiteY0" fmla="*/ 60660 h 98760"/>
                  <a:gd name="connsiteX1" fmla="*/ 4235450 w 4235450"/>
                  <a:gd name="connsiteY1" fmla="*/ 98760 h 98760"/>
                  <a:gd name="connsiteX2" fmla="*/ 4235450 w 4235450"/>
                  <a:gd name="connsiteY2" fmla="*/ 98760 h 98760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70488 h 89538"/>
                  <a:gd name="connsiteX1" fmla="*/ 4235450 w 4235450"/>
                  <a:gd name="connsiteY1" fmla="*/ 89538 h 89538"/>
                  <a:gd name="connsiteX2" fmla="*/ 4235450 w 4235450"/>
                  <a:gd name="connsiteY2" fmla="*/ 89538 h 89538"/>
                  <a:gd name="connsiteX0" fmla="*/ 0 w 4166394"/>
                  <a:gd name="connsiteY0" fmla="*/ 114326 h 114326"/>
                  <a:gd name="connsiteX1" fmla="*/ 4166394 w 4166394"/>
                  <a:gd name="connsiteY1" fmla="*/ 52414 h 114326"/>
                  <a:gd name="connsiteX2" fmla="*/ 4166394 w 4166394"/>
                  <a:gd name="connsiteY2" fmla="*/ 52414 h 114326"/>
                  <a:gd name="connsiteX0" fmla="*/ 0 w 4164012"/>
                  <a:gd name="connsiteY0" fmla="*/ 108013 h 108013"/>
                  <a:gd name="connsiteX1" fmla="*/ 4164012 w 4164012"/>
                  <a:gd name="connsiteY1" fmla="*/ 55626 h 108013"/>
                  <a:gd name="connsiteX2" fmla="*/ 4164012 w 4164012"/>
                  <a:gd name="connsiteY2" fmla="*/ 55626 h 108013"/>
                  <a:gd name="connsiteX0" fmla="*/ 0 w 4164012"/>
                  <a:gd name="connsiteY0" fmla="*/ 112722 h 112722"/>
                  <a:gd name="connsiteX1" fmla="*/ 4164012 w 4164012"/>
                  <a:gd name="connsiteY1" fmla="*/ 53191 h 112722"/>
                  <a:gd name="connsiteX2" fmla="*/ 4164012 w 4164012"/>
                  <a:gd name="connsiteY2" fmla="*/ 53191 h 112722"/>
                  <a:gd name="connsiteX0" fmla="*/ 0 w 4194969"/>
                  <a:gd name="connsiteY0" fmla="*/ 112722 h 193684"/>
                  <a:gd name="connsiteX1" fmla="*/ 4164012 w 4194969"/>
                  <a:gd name="connsiteY1" fmla="*/ 53191 h 193684"/>
                  <a:gd name="connsiteX2" fmla="*/ 4194969 w 4194969"/>
                  <a:gd name="connsiteY2" fmla="*/ 193684 h 193684"/>
                  <a:gd name="connsiteX0" fmla="*/ 0 w 4194969"/>
                  <a:gd name="connsiteY0" fmla="*/ 0 h 80962"/>
                  <a:gd name="connsiteX1" fmla="*/ 4194969 w 4194969"/>
                  <a:gd name="connsiteY1" fmla="*/ 80962 h 80962"/>
                  <a:gd name="connsiteX0" fmla="*/ 0 w 4142582"/>
                  <a:gd name="connsiteY0" fmla="*/ 11907 h 11907"/>
                  <a:gd name="connsiteX1" fmla="*/ 4142582 w 4142582"/>
                  <a:gd name="connsiteY1" fmla="*/ 0 h 11907"/>
                  <a:gd name="connsiteX0" fmla="*/ 0 w 4142582"/>
                  <a:gd name="connsiteY0" fmla="*/ 96896 h 96896"/>
                  <a:gd name="connsiteX1" fmla="*/ 4142582 w 4142582"/>
                  <a:gd name="connsiteY1" fmla="*/ 84989 h 96896"/>
                  <a:gd name="connsiteX0" fmla="*/ 0 w 4140201"/>
                  <a:gd name="connsiteY0" fmla="*/ 89783 h 89783"/>
                  <a:gd name="connsiteX1" fmla="*/ 4140201 w 4140201"/>
                  <a:gd name="connsiteY1" fmla="*/ 87401 h 89783"/>
                  <a:gd name="connsiteX0" fmla="*/ 0 w 4140201"/>
                  <a:gd name="connsiteY0" fmla="*/ 121032 h 121032"/>
                  <a:gd name="connsiteX1" fmla="*/ 4140201 w 4140201"/>
                  <a:gd name="connsiteY1" fmla="*/ 118650 h 121032"/>
                  <a:gd name="connsiteX0" fmla="*/ 0 w 4140201"/>
                  <a:gd name="connsiteY0" fmla="*/ 117089 h 117089"/>
                  <a:gd name="connsiteX1" fmla="*/ 4140201 w 4140201"/>
                  <a:gd name="connsiteY1" fmla="*/ 114707 h 117089"/>
                  <a:gd name="connsiteX0" fmla="*/ 0 w 4140201"/>
                  <a:gd name="connsiteY0" fmla="*/ 94156 h 94156"/>
                  <a:gd name="connsiteX1" fmla="*/ 4140201 w 4140201"/>
                  <a:gd name="connsiteY1" fmla="*/ 91774 h 94156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9845 h 79845"/>
                  <a:gd name="connsiteX1" fmla="*/ 4140201 w 4140201"/>
                  <a:gd name="connsiteY1" fmla="*/ 77463 h 79845"/>
                  <a:gd name="connsiteX0" fmla="*/ 0 w 4140201"/>
                  <a:gd name="connsiteY0" fmla="*/ 102861 h 102861"/>
                  <a:gd name="connsiteX1" fmla="*/ 4140201 w 4140201"/>
                  <a:gd name="connsiteY1" fmla="*/ 100479 h 102861"/>
                  <a:gd name="connsiteX0" fmla="*/ 0 w 4140201"/>
                  <a:gd name="connsiteY0" fmla="*/ 83555 h 83555"/>
                  <a:gd name="connsiteX1" fmla="*/ 4140201 w 4140201"/>
                  <a:gd name="connsiteY1" fmla="*/ 81173 h 83555"/>
                  <a:gd name="connsiteX0" fmla="*/ 0 w 4140201"/>
                  <a:gd name="connsiteY0" fmla="*/ 85432 h 85432"/>
                  <a:gd name="connsiteX1" fmla="*/ 4140201 w 4140201"/>
                  <a:gd name="connsiteY1" fmla="*/ 83050 h 85432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8015 h 78015"/>
                  <a:gd name="connsiteX1" fmla="*/ 4140201 w 4140201"/>
                  <a:gd name="connsiteY1" fmla="*/ 75633 h 78015"/>
                  <a:gd name="connsiteX0" fmla="*/ 0 w 4140201"/>
                  <a:gd name="connsiteY0" fmla="*/ 61041 h 61041"/>
                  <a:gd name="connsiteX1" fmla="*/ 4140201 w 4140201"/>
                  <a:gd name="connsiteY1" fmla="*/ 58659 h 61041"/>
                  <a:gd name="connsiteX0" fmla="*/ 0 w 4140201"/>
                  <a:gd name="connsiteY0" fmla="*/ 53270 h 53270"/>
                  <a:gd name="connsiteX1" fmla="*/ 4140201 w 4140201"/>
                  <a:gd name="connsiteY1" fmla="*/ 50888 h 53270"/>
                  <a:gd name="connsiteX0" fmla="*/ 0 w 4140201"/>
                  <a:gd name="connsiteY0" fmla="*/ 48268 h 48268"/>
                  <a:gd name="connsiteX1" fmla="*/ 4140201 w 4140201"/>
                  <a:gd name="connsiteY1" fmla="*/ 45886 h 48268"/>
                  <a:gd name="connsiteX0" fmla="*/ 0 w 4140201"/>
                  <a:gd name="connsiteY0" fmla="*/ 36094 h 36094"/>
                  <a:gd name="connsiteX1" fmla="*/ 4140201 w 4140201"/>
                  <a:gd name="connsiteY1" fmla="*/ 33712 h 36094"/>
                  <a:gd name="connsiteX0" fmla="*/ 0 w 4140201"/>
                  <a:gd name="connsiteY0" fmla="*/ 36243 h 36243"/>
                  <a:gd name="connsiteX1" fmla="*/ 4140201 w 4140201"/>
                  <a:gd name="connsiteY1" fmla="*/ 33861 h 36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40201" h="36243">
                    <a:moveTo>
                      <a:pt x="0" y="36243"/>
                    </a:moveTo>
                    <a:cubicBezTo>
                      <a:pt x="453517" y="12261"/>
                      <a:pt x="3757084" y="-30432"/>
                      <a:pt x="4140201" y="33861"/>
                    </a:cubicBez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000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6F50841-03F0-5D4D-639B-FC0FAA8154F2}"/>
                </a:ext>
              </a:extLst>
            </p:cNvPr>
            <p:cNvGrpSpPr/>
            <p:nvPr/>
          </p:nvGrpSpPr>
          <p:grpSpPr>
            <a:xfrm>
              <a:off x="5905061" y="3244048"/>
              <a:ext cx="2661838" cy="244529"/>
              <a:chOff x="1234820" y="4717367"/>
              <a:chExt cx="4140202" cy="254223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205E4B2-250B-2E33-8F24-6BEABDA82EE6}"/>
                  </a:ext>
                </a:extLst>
              </p:cNvPr>
              <p:cNvSpPr/>
              <p:nvPr/>
            </p:nvSpPr>
            <p:spPr>
              <a:xfrm>
                <a:off x="1234823" y="4717367"/>
                <a:ext cx="4140199" cy="78016"/>
              </a:xfrm>
              <a:custGeom>
                <a:avLst/>
                <a:gdLst>
                  <a:gd name="connsiteX0" fmla="*/ 0 w 4235450"/>
                  <a:gd name="connsiteY0" fmla="*/ 0 h 38100"/>
                  <a:gd name="connsiteX1" fmla="*/ 4235450 w 4235450"/>
                  <a:gd name="connsiteY1" fmla="*/ 38100 h 38100"/>
                  <a:gd name="connsiteX2" fmla="*/ 4235450 w 4235450"/>
                  <a:gd name="connsiteY2" fmla="*/ 38100 h 38100"/>
                  <a:gd name="connsiteX0" fmla="*/ 0 w 4235450"/>
                  <a:gd name="connsiteY0" fmla="*/ 47434 h 85534"/>
                  <a:gd name="connsiteX1" fmla="*/ 4235450 w 4235450"/>
                  <a:gd name="connsiteY1" fmla="*/ 85534 h 85534"/>
                  <a:gd name="connsiteX2" fmla="*/ 4235450 w 4235450"/>
                  <a:gd name="connsiteY2" fmla="*/ 85534 h 85534"/>
                  <a:gd name="connsiteX0" fmla="*/ 0 w 4235450"/>
                  <a:gd name="connsiteY0" fmla="*/ 73657 h 111757"/>
                  <a:gd name="connsiteX1" fmla="*/ 4235450 w 4235450"/>
                  <a:gd name="connsiteY1" fmla="*/ 111757 h 111757"/>
                  <a:gd name="connsiteX2" fmla="*/ 4235450 w 4235450"/>
                  <a:gd name="connsiteY2" fmla="*/ 111757 h 111757"/>
                  <a:gd name="connsiteX0" fmla="*/ 0 w 4235450"/>
                  <a:gd name="connsiteY0" fmla="*/ 66174 h 104274"/>
                  <a:gd name="connsiteX1" fmla="*/ 4235450 w 4235450"/>
                  <a:gd name="connsiteY1" fmla="*/ 104274 h 104274"/>
                  <a:gd name="connsiteX2" fmla="*/ 4235450 w 4235450"/>
                  <a:gd name="connsiteY2" fmla="*/ 104274 h 104274"/>
                  <a:gd name="connsiteX0" fmla="*/ 0 w 4235450"/>
                  <a:gd name="connsiteY0" fmla="*/ 80043 h 118143"/>
                  <a:gd name="connsiteX1" fmla="*/ 4235450 w 4235450"/>
                  <a:gd name="connsiteY1" fmla="*/ 118143 h 118143"/>
                  <a:gd name="connsiteX2" fmla="*/ 4235450 w 4235450"/>
                  <a:gd name="connsiteY2" fmla="*/ 118143 h 118143"/>
                  <a:gd name="connsiteX0" fmla="*/ 0 w 4235450"/>
                  <a:gd name="connsiteY0" fmla="*/ 60660 h 98760"/>
                  <a:gd name="connsiteX1" fmla="*/ 4235450 w 4235450"/>
                  <a:gd name="connsiteY1" fmla="*/ 98760 h 98760"/>
                  <a:gd name="connsiteX2" fmla="*/ 4235450 w 4235450"/>
                  <a:gd name="connsiteY2" fmla="*/ 98760 h 98760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70488 h 89538"/>
                  <a:gd name="connsiteX1" fmla="*/ 4235450 w 4235450"/>
                  <a:gd name="connsiteY1" fmla="*/ 89538 h 89538"/>
                  <a:gd name="connsiteX2" fmla="*/ 4235450 w 4235450"/>
                  <a:gd name="connsiteY2" fmla="*/ 89538 h 89538"/>
                  <a:gd name="connsiteX0" fmla="*/ 0 w 4166394"/>
                  <a:gd name="connsiteY0" fmla="*/ 114326 h 114326"/>
                  <a:gd name="connsiteX1" fmla="*/ 4166394 w 4166394"/>
                  <a:gd name="connsiteY1" fmla="*/ 52414 h 114326"/>
                  <a:gd name="connsiteX2" fmla="*/ 4166394 w 4166394"/>
                  <a:gd name="connsiteY2" fmla="*/ 52414 h 114326"/>
                  <a:gd name="connsiteX0" fmla="*/ 0 w 4164012"/>
                  <a:gd name="connsiteY0" fmla="*/ 108013 h 108013"/>
                  <a:gd name="connsiteX1" fmla="*/ 4164012 w 4164012"/>
                  <a:gd name="connsiteY1" fmla="*/ 55626 h 108013"/>
                  <a:gd name="connsiteX2" fmla="*/ 4164012 w 4164012"/>
                  <a:gd name="connsiteY2" fmla="*/ 55626 h 108013"/>
                  <a:gd name="connsiteX0" fmla="*/ 0 w 4164012"/>
                  <a:gd name="connsiteY0" fmla="*/ 112722 h 112722"/>
                  <a:gd name="connsiteX1" fmla="*/ 4164012 w 4164012"/>
                  <a:gd name="connsiteY1" fmla="*/ 53191 h 112722"/>
                  <a:gd name="connsiteX2" fmla="*/ 4164012 w 4164012"/>
                  <a:gd name="connsiteY2" fmla="*/ 53191 h 112722"/>
                  <a:gd name="connsiteX0" fmla="*/ 0 w 4194969"/>
                  <a:gd name="connsiteY0" fmla="*/ 112722 h 193684"/>
                  <a:gd name="connsiteX1" fmla="*/ 4164012 w 4194969"/>
                  <a:gd name="connsiteY1" fmla="*/ 53191 h 193684"/>
                  <a:gd name="connsiteX2" fmla="*/ 4194969 w 4194969"/>
                  <a:gd name="connsiteY2" fmla="*/ 193684 h 193684"/>
                  <a:gd name="connsiteX0" fmla="*/ 0 w 4194969"/>
                  <a:gd name="connsiteY0" fmla="*/ 0 h 80962"/>
                  <a:gd name="connsiteX1" fmla="*/ 4194969 w 4194969"/>
                  <a:gd name="connsiteY1" fmla="*/ 80962 h 80962"/>
                  <a:gd name="connsiteX0" fmla="*/ 0 w 4142582"/>
                  <a:gd name="connsiteY0" fmla="*/ 11907 h 11907"/>
                  <a:gd name="connsiteX1" fmla="*/ 4142582 w 4142582"/>
                  <a:gd name="connsiteY1" fmla="*/ 0 h 11907"/>
                  <a:gd name="connsiteX0" fmla="*/ 0 w 4142582"/>
                  <a:gd name="connsiteY0" fmla="*/ 96896 h 96896"/>
                  <a:gd name="connsiteX1" fmla="*/ 4142582 w 4142582"/>
                  <a:gd name="connsiteY1" fmla="*/ 84989 h 96896"/>
                  <a:gd name="connsiteX0" fmla="*/ 0 w 4140201"/>
                  <a:gd name="connsiteY0" fmla="*/ 89783 h 89783"/>
                  <a:gd name="connsiteX1" fmla="*/ 4140201 w 4140201"/>
                  <a:gd name="connsiteY1" fmla="*/ 87401 h 89783"/>
                  <a:gd name="connsiteX0" fmla="*/ 0 w 4140201"/>
                  <a:gd name="connsiteY0" fmla="*/ 121032 h 121032"/>
                  <a:gd name="connsiteX1" fmla="*/ 4140201 w 4140201"/>
                  <a:gd name="connsiteY1" fmla="*/ 118650 h 121032"/>
                  <a:gd name="connsiteX0" fmla="*/ 0 w 4140201"/>
                  <a:gd name="connsiteY0" fmla="*/ 117089 h 117089"/>
                  <a:gd name="connsiteX1" fmla="*/ 4140201 w 4140201"/>
                  <a:gd name="connsiteY1" fmla="*/ 114707 h 117089"/>
                  <a:gd name="connsiteX0" fmla="*/ 0 w 4140201"/>
                  <a:gd name="connsiteY0" fmla="*/ 94156 h 94156"/>
                  <a:gd name="connsiteX1" fmla="*/ 4140201 w 4140201"/>
                  <a:gd name="connsiteY1" fmla="*/ 91774 h 94156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9845 h 79845"/>
                  <a:gd name="connsiteX1" fmla="*/ 4140201 w 4140201"/>
                  <a:gd name="connsiteY1" fmla="*/ 77463 h 79845"/>
                  <a:gd name="connsiteX0" fmla="*/ 0 w 4140201"/>
                  <a:gd name="connsiteY0" fmla="*/ 102861 h 102861"/>
                  <a:gd name="connsiteX1" fmla="*/ 4140201 w 4140201"/>
                  <a:gd name="connsiteY1" fmla="*/ 100479 h 102861"/>
                  <a:gd name="connsiteX0" fmla="*/ 0 w 4140201"/>
                  <a:gd name="connsiteY0" fmla="*/ 83555 h 83555"/>
                  <a:gd name="connsiteX1" fmla="*/ 4140201 w 4140201"/>
                  <a:gd name="connsiteY1" fmla="*/ 81173 h 83555"/>
                  <a:gd name="connsiteX0" fmla="*/ 0 w 4140201"/>
                  <a:gd name="connsiteY0" fmla="*/ 85432 h 85432"/>
                  <a:gd name="connsiteX1" fmla="*/ 4140201 w 4140201"/>
                  <a:gd name="connsiteY1" fmla="*/ 83050 h 85432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8015 h 78015"/>
                  <a:gd name="connsiteX1" fmla="*/ 4140201 w 4140201"/>
                  <a:gd name="connsiteY1" fmla="*/ 75633 h 78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40201" h="78015">
                    <a:moveTo>
                      <a:pt x="0" y="78015"/>
                    </a:moveTo>
                    <a:cubicBezTo>
                      <a:pt x="549804" y="-30729"/>
                      <a:pt x="3595159" y="-20410"/>
                      <a:pt x="4140201" y="75633"/>
                    </a:cubicBez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800" noProof="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95D6528-343B-3191-C2E3-63B18CE16CA2}"/>
                  </a:ext>
                </a:extLst>
              </p:cNvPr>
              <p:cNvSpPr/>
              <p:nvPr/>
            </p:nvSpPr>
            <p:spPr>
              <a:xfrm flipV="1">
                <a:off x="1234820" y="4893574"/>
                <a:ext cx="4140202" cy="78016"/>
              </a:xfrm>
              <a:custGeom>
                <a:avLst/>
                <a:gdLst>
                  <a:gd name="connsiteX0" fmla="*/ 0 w 4235450"/>
                  <a:gd name="connsiteY0" fmla="*/ 0 h 38100"/>
                  <a:gd name="connsiteX1" fmla="*/ 4235450 w 4235450"/>
                  <a:gd name="connsiteY1" fmla="*/ 38100 h 38100"/>
                  <a:gd name="connsiteX2" fmla="*/ 4235450 w 4235450"/>
                  <a:gd name="connsiteY2" fmla="*/ 38100 h 38100"/>
                  <a:gd name="connsiteX0" fmla="*/ 0 w 4235450"/>
                  <a:gd name="connsiteY0" fmla="*/ 47434 h 85534"/>
                  <a:gd name="connsiteX1" fmla="*/ 4235450 w 4235450"/>
                  <a:gd name="connsiteY1" fmla="*/ 85534 h 85534"/>
                  <a:gd name="connsiteX2" fmla="*/ 4235450 w 4235450"/>
                  <a:gd name="connsiteY2" fmla="*/ 85534 h 85534"/>
                  <a:gd name="connsiteX0" fmla="*/ 0 w 4235450"/>
                  <a:gd name="connsiteY0" fmla="*/ 73657 h 111757"/>
                  <a:gd name="connsiteX1" fmla="*/ 4235450 w 4235450"/>
                  <a:gd name="connsiteY1" fmla="*/ 111757 h 111757"/>
                  <a:gd name="connsiteX2" fmla="*/ 4235450 w 4235450"/>
                  <a:gd name="connsiteY2" fmla="*/ 111757 h 111757"/>
                  <a:gd name="connsiteX0" fmla="*/ 0 w 4235450"/>
                  <a:gd name="connsiteY0" fmla="*/ 66174 h 104274"/>
                  <a:gd name="connsiteX1" fmla="*/ 4235450 w 4235450"/>
                  <a:gd name="connsiteY1" fmla="*/ 104274 h 104274"/>
                  <a:gd name="connsiteX2" fmla="*/ 4235450 w 4235450"/>
                  <a:gd name="connsiteY2" fmla="*/ 104274 h 104274"/>
                  <a:gd name="connsiteX0" fmla="*/ 0 w 4235450"/>
                  <a:gd name="connsiteY0" fmla="*/ 80043 h 118143"/>
                  <a:gd name="connsiteX1" fmla="*/ 4235450 w 4235450"/>
                  <a:gd name="connsiteY1" fmla="*/ 118143 h 118143"/>
                  <a:gd name="connsiteX2" fmla="*/ 4235450 w 4235450"/>
                  <a:gd name="connsiteY2" fmla="*/ 118143 h 118143"/>
                  <a:gd name="connsiteX0" fmla="*/ 0 w 4235450"/>
                  <a:gd name="connsiteY0" fmla="*/ 60660 h 98760"/>
                  <a:gd name="connsiteX1" fmla="*/ 4235450 w 4235450"/>
                  <a:gd name="connsiteY1" fmla="*/ 98760 h 98760"/>
                  <a:gd name="connsiteX2" fmla="*/ 4235450 w 4235450"/>
                  <a:gd name="connsiteY2" fmla="*/ 98760 h 98760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70488 h 89538"/>
                  <a:gd name="connsiteX1" fmla="*/ 4235450 w 4235450"/>
                  <a:gd name="connsiteY1" fmla="*/ 89538 h 89538"/>
                  <a:gd name="connsiteX2" fmla="*/ 4235450 w 4235450"/>
                  <a:gd name="connsiteY2" fmla="*/ 89538 h 89538"/>
                  <a:gd name="connsiteX0" fmla="*/ 0 w 4166394"/>
                  <a:gd name="connsiteY0" fmla="*/ 114326 h 114326"/>
                  <a:gd name="connsiteX1" fmla="*/ 4166394 w 4166394"/>
                  <a:gd name="connsiteY1" fmla="*/ 52414 h 114326"/>
                  <a:gd name="connsiteX2" fmla="*/ 4166394 w 4166394"/>
                  <a:gd name="connsiteY2" fmla="*/ 52414 h 114326"/>
                  <a:gd name="connsiteX0" fmla="*/ 0 w 4164012"/>
                  <a:gd name="connsiteY0" fmla="*/ 108013 h 108013"/>
                  <a:gd name="connsiteX1" fmla="*/ 4164012 w 4164012"/>
                  <a:gd name="connsiteY1" fmla="*/ 55626 h 108013"/>
                  <a:gd name="connsiteX2" fmla="*/ 4164012 w 4164012"/>
                  <a:gd name="connsiteY2" fmla="*/ 55626 h 108013"/>
                  <a:gd name="connsiteX0" fmla="*/ 0 w 4164012"/>
                  <a:gd name="connsiteY0" fmla="*/ 112722 h 112722"/>
                  <a:gd name="connsiteX1" fmla="*/ 4164012 w 4164012"/>
                  <a:gd name="connsiteY1" fmla="*/ 53191 h 112722"/>
                  <a:gd name="connsiteX2" fmla="*/ 4164012 w 4164012"/>
                  <a:gd name="connsiteY2" fmla="*/ 53191 h 112722"/>
                  <a:gd name="connsiteX0" fmla="*/ 0 w 4194969"/>
                  <a:gd name="connsiteY0" fmla="*/ 112722 h 193684"/>
                  <a:gd name="connsiteX1" fmla="*/ 4164012 w 4194969"/>
                  <a:gd name="connsiteY1" fmla="*/ 53191 h 193684"/>
                  <a:gd name="connsiteX2" fmla="*/ 4194969 w 4194969"/>
                  <a:gd name="connsiteY2" fmla="*/ 193684 h 193684"/>
                  <a:gd name="connsiteX0" fmla="*/ 0 w 4194969"/>
                  <a:gd name="connsiteY0" fmla="*/ 0 h 80962"/>
                  <a:gd name="connsiteX1" fmla="*/ 4194969 w 4194969"/>
                  <a:gd name="connsiteY1" fmla="*/ 80962 h 80962"/>
                  <a:gd name="connsiteX0" fmla="*/ 0 w 4142582"/>
                  <a:gd name="connsiteY0" fmla="*/ 11907 h 11907"/>
                  <a:gd name="connsiteX1" fmla="*/ 4142582 w 4142582"/>
                  <a:gd name="connsiteY1" fmla="*/ 0 h 11907"/>
                  <a:gd name="connsiteX0" fmla="*/ 0 w 4142582"/>
                  <a:gd name="connsiteY0" fmla="*/ 96896 h 96896"/>
                  <a:gd name="connsiteX1" fmla="*/ 4142582 w 4142582"/>
                  <a:gd name="connsiteY1" fmla="*/ 84989 h 96896"/>
                  <a:gd name="connsiteX0" fmla="*/ 0 w 4140201"/>
                  <a:gd name="connsiteY0" fmla="*/ 89783 h 89783"/>
                  <a:gd name="connsiteX1" fmla="*/ 4140201 w 4140201"/>
                  <a:gd name="connsiteY1" fmla="*/ 87401 h 89783"/>
                  <a:gd name="connsiteX0" fmla="*/ 0 w 4140201"/>
                  <a:gd name="connsiteY0" fmla="*/ 121032 h 121032"/>
                  <a:gd name="connsiteX1" fmla="*/ 4140201 w 4140201"/>
                  <a:gd name="connsiteY1" fmla="*/ 118650 h 121032"/>
                  <a:gd name="connsiteX0" fmla="*/ 0 w 4140201"/>
                  <a:gd name="connsiteY0" fmla="*/ 117089 h 117089"/>
                  <a:gd name="connsiteX1" fmla="*/ 4140201 w 4140201"/>
                  <a:gd name="connsiteY1" fmla="*/ 114707 h 117089"/>
                  <a:gd name="connsiteX0" fmla="*/ 0 w 4140201"/>
                  <a:gd name="connsiteY0" fmla="*/ 94156 h 94156"/>
                  <a:gd name="connsiteX1" fmla="*/ 4140201 w 4140201"/>
                  <a:gd name="connsiteY1" fmla="*/ 91774 h 94156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9845 h 79845"/>
                  <a:gd name="connsiteX1" fmla="*/ 4140201 w 4140201"/>
                  <a:gd name="connsiteY1" fmla="*/ 77463 h 79845"/>
                  <a:gd name="connsiteX0" fmla="*/ 0 w 4140201"/>
                  <a:gd name="connsiteY0" fmla="*/ 102861 h 102861"/>
                  <a:gd name="connsiteX1" fmla="*/ 4140201 w 4140201"/>
                  <a:gd name="connsiteY1" fmla="*/ 100479 h 102861"/>
                  <a:gd name="connsiteX0" fmla="*/ 0 w 4140201"/>
                  <a:gd name="connsiteY0" fmla="*/ 83555 h 83555"/>
                  <a:gd name="connsiteX1" fmla="*/ 4140201 w 4140201"/>
                  <a:gd name="connsiteY1" fmla="*/ 81173 h 83555"/>
                  <a:gd name="connsiteX0" fmla="*/ 0 w 4140201"/>
                  <a:gd name="connsiteY0" fmla="*/ 85432 h 85432"/>
                  <a:gd name="connsiteX1" fmla="*/ 4140201 w 4140201"/>
                  <a:gd name="connsiteY1" fmla="*/ 83050 h 85432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8015 h 78015"/>
                  <a:gd name="connsiteX1" fmla="*/ 4140201 w 4140201"/>
                  <a:gd name="connsiteY1" fmla="*/ 75633 h 78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40201" h="78015">
                    <a:moveTo>
                      <a:pt x="0" y="78015"/>
                    </a:moveTo>
                    <a:cubicBezTo>
                      <a:pt x="549804" y="-30729"/>
                      <a:pt x="3595159" y="-20410"/>
                      <a:pt x="4140201" y="75633"/>
                    </a:cubicBez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800" noProof="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9B72293-A5AA-D38F-F984-D07E2634C61D}"/>
              </a:ext>
            </a:extLst>
          </p:cNvPr>
          <p:cNvSpPr txBox="1"/>
          <p:nvPr/>
        </p:nvSpPr>
        <p:spPr>
          <a:xfrm>
            <a:off x="9428547" y="2137490"/>
            <a:ext cx="1960057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Bunker</a:t>
            </a:r>
          </a:p>
        </p:txBody>
      </p:sp>
      <p:sp>
        <p:nvSpPr>
          <p:cNvPr id="27" name="Cylinder 26">
            <a:extLst>
              <a:ext uri="{FF2B5EF4-FFF2-40B4-BE49-F238E27FC236}">
                <a16:creationId xmlns:a16="http://schemas.microsoft.com/office/drawing/2014/main" id="{F271BC67-DE9D-203C-A843-B676655756F1}"/>
              </a:ext>
            </a:extLst>
          </p:cNvPr>
          <p:cNvSpPr/>
          <p:nvPr/>
        </p:nvSpPr>
        <p:spPr>
          <a:xfrm rot="5400000">
            <a:off x="9054039" y="3993176"/>
            <a:ext cx="872908" cy="290218"/>
          </a:xfrm>
          <a:prstGeom prst="can">
            <a:avLst>
              <a:gd name="adj" fmla="val 38288"/>
            </a:avLst>
          </a:prstGeom>
          <a:solidFill>
            <a:schemeClr val="bg1">
              <a:lumMod val="5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endParaRPr lang="en-US" sz="1800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CEB922-A526-5AE0-C6D1-ED1C9A35F047}"/>
              </a:ext>
            </a:extLst>
          </p:cNvPr>
          <p:cNvSpPr txBox="1"/>
          <p:nvPr/>
        </p:nvSpPr>
        <p:spPr>
          <a:xfrm>
            <a:off x="8511652" y="3281315"/>
            <a:ext cx="1465193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algn="ctr"/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800" baseline="-250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chopper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760F58A-7B61-5893-A57B-A649F025B2E7}"/>
              </a:ext>
            </a:extLst>
          </p:cNvPr>
          <p:cNvGrpSpPr/>
          <p:nvPr/>
        </p:nvGrpSpPr>
        <p:grpSpPr>
          <a:xfrm>
            <a:off x="7105118" y="3694586"/>
            <a:ext cx="234800" cy="975597"/>
            <a:chOff x="1080118" y="5650450"/>
            <a:chExt cx="119587" cy="36248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CD62431-D5AF-9D1E-A4ED-271BD649D6A6}"/>
                </a:ext>
              </a:extLst>
            </p:cNvPr>
            <p:cNvSpPr/>
            <p:nvPr/>
          </p:nvSpPr>
          <p:spPr>
            <a:xfrm>
              <a:off x="1080118" y="5650450"/>
              <a:ext cx="68183" cy="362485"/>
            </a:xfrm>
            <a:prstGeom prst="ellipse">
              <a:avLst/>
            </a:prstGeom>
            <a:solidFill>
              <a:srgbClr val="7030A0">
                <a:alpha val="50000"/>
              </a:srgbClr>
            </a:solidFill>
            <a:ln w="6350">
              <a:solidFill>
                <a:schemeClr val="accent2">
                  <a:lumMod val="10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000" noProof="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27B536D-6FA6-F73C-2C60-45E7B2B7D061}"/>
                </a:ext>
              </a:extLst>
            </p:cNvPr>
            <p:cNvSpPr/>
            <p:nvPr/>
          </p:nvSpPr>
          <p:spPr>
            <a:xfrm>
              <a:off x="1131522" y="5650450"/>
              <a:ext cx="68183" cy="362485"/>
            </a:xfrm>
            <a:prstGeom prst="ellipse">
              <a:avLst/>
            </a:prstGeom>
            <a:solidFill>
              <a:srgbClr val="7030A0">
                <a:alpha val="50000"/>
              </a:srgbClr>
            </a:solidFill>
            <a:ln w="6350">
              <a:solidFill>
                <a:schemeClr val="accent2">
                  <a:lumMod val="10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000" noProof="0" dirty="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53AB66E-70AE-0838-6099-1EDF98F28A78}"/>
              </a:ext>
            </a:extLst>
          </p:cNvPr>
          <p:cNvSpPr txBox="1"/>
          <p:nvPr/>
        </p:nvSpPr>
        <p:spPr>
          <a:xfrm>
            <a:off x="6598505" y="2762249"/>
            <a:ext cx="1057513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Shutter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46991A-9BD9-F66C-292E-200FD060F39B}"/>
              </a:ext>
            </a:extLst>
          </p:cNvPr>
          <p:cNvSpPr txBox="1"/>
          <p:nvPr/>
        </p:nvSpPr>
        <p:spPr>
          <a:xfrm>
            <a:off x="6940790" y="4743166"/>
            <a:ext cx="1871621" cy="600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800" noProof="0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Pulse shaping choppers</a:t>
            </a:r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20540517-E8F8-7109-E271-5849D01378CB}"/>
              </a:ext>
            </a:extLst>
          </p:cNvPr>
          <p:cNvSpPr/>
          <p:nvPr/>
        </p:nvSpPr>
        <p:spPr>
          <a:xfrm>
            <a:off x="6826490" y="3158970"/>
            <a:ext cx="228600" cy="600164"/>
          </a:xfrm>
          <a:prstGeom prst="cub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3CC6258-ABAE-94BB-F2A9-C133EA3F0083}"/>
              </a:ext>
            </a:extLst>
          </p:cNvPr>
          <p:cNvSpPr txBox="1"/>
          <p:nvPr/>
        </p:nvSpPr>
        <p:spPr>
          <a:xfrm>
            <a:off x="5680028" y="2171276"/>
            <a:ext cx="1960057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Monolith</a:t>
            </a:r>
          </a:p>
        </p:txBody>
      </p:sp>
    </p:spTree>
    <p:extLst>
      <p:ext uri="{BB962C8B-B14F-4D97-AF65-F5344CB8AC3E}">
        <p14:creationId xmlns:p14="http://schemas.microsoft.com/office/powerpoint/2010/main" val="179607985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0A450-66BC-F673-4379-73E45ED29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AF52DB-78F4-17A0-2394-19AB45C53526}"/>
              </a:ext>
            </a:extLst>
          </p:cNvPr>
          <p:cNvSpPr txBox="1"/>
          <p:nvPr/>
        </p:nvSpPr>
        <p:spPr>
          <a:xfrm>
            <a:off x="3752729" y="2223097"/>
            <a:ext cx="4362854" cy="21166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40000"/>
              </a:lnSpc>
              <a:buClr>
                <a:schemeClr val="bg2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Easy access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fast turnover</a:t>
            </a:r>
          </a:p>
          <a:p>
            <a:pPr algn="ctr">
              <a:lnSpc>
                <a:spcPct val="140000"/>
              </a:lnSpc>
              <a:buClr>
                <a:schemeClr val="bg2"/>
              </a:buClr>
            </a:pPr>
            <a:r>
              <a:rPr lang="en-US" sz="20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AI assisted </a:t>
            </a:r>
            <a:r>
              <a:rPr lang="en-US" sz="20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analysis</a:t>
            </a:r>
          </a:p>
          <a:p>
            <a:pPr algn="ctr">
              <a:lnSpc>
                <a:spcPct val="140000"/>
              </a:lnSpc>
              <a:buClr>
                <a:schemeClr val="bg2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Automated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sample changer</a:t>
            </a:r>
          </a:p>
          <a:p>
            <a:pPr algn="ctr">
              <a:lnSpc>
                <a:spcPct val="140000"/>
              </a:lnSpc>
              <a:buClr>
                <a:schemeClr val="bg2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Standard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instrument settings </a:t>
            </a:r>
          </a:p>
          <a:p>
            <a:pPr algn="ctr">
              <a:lnSpc>
                <a:spcPct val="140000"/>
              </a:lnSpc>
              <a:buClr>
                <a:schemeClr val="bg2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Mail-in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measurements</a:t>
            </a:r>
          </a:p>
        </p:txBody>
      </p:sp>
    </p:spTree>
    <p:extLst>
      <p:ext uri="{BB962C8B-B14F-4D97-AF65-F5344CB8AC3E}">
        <p14:creationId xmlns:p14="http://schemas.microsoft.com/office/powerpoint/2010/main" val="265553486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77426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D0457-4288-29A7-FEE2-D42B791D6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2A6DF26-DAD5-9B54-EF61-FD0CC928D0F1}"/>
              </a:ext>
            </a:extLst>
          </p:cNvPr>
          <p:cNvGrpSpPr/>
          <p:nvPr/>
        </p:nvGrpSpPr>
        <p:grpSpPr>
          <a:xfrm rot="21404636">
            <a:off x="4363785" y="2132528"/>
            <a:ext cx="5842348" cy="217958"/>
            <a:chOff x="5964936" y="4750479"/>
            <a:chExt cx="4140201" cy="16665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DCA57C8-D8F0-CA51-3251-197CFD405A9A}"/>
                </a:ext>
              </a:extLst>
            </p:cNvPr>
            <p:cNvSpPr/>
            <p:nvPr/>
          </p:nvSpPr>
          <p:spPr>
            <a:xfrm>
              <a:off x="5964936" y="4750479"/>
              <a:ext cx="4140201" cy="48268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48268">
                  <a:moveTo>
                    <a:pt x="0" y="48268"/>
                  </a:moveTo>
                  <a:cubicBezTo>
                    <a:pt x="435504" y="-12851"/>
                    <a:pt x="3757084" y="-18407"/>
                    <a:pt x="4140201" y="45886"/>
                  </a:cubicBez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9970237-B918-1B28-2237-8295C166A499}"/>
                </a:ext>
              </a:extLst>
            </p:cNvPr>
            <p:cNvSpPr/>
            <p:nvPr/>
          </p:nvSpPr>
          <p:spPr>
            <a:xfrm flipV="1">
              <a:off x="5964936" y="4879688"/>
              <a:ext cx="4140201" cy="37450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  <a:gd name="connsiteX0" fmla="*/ 0 w 4140201"/>
                <a:gd name="connsiteY0" fmla="*/ 37450 h 37450"/>
                <a:gd name="connsiteX1" fmla="*/ 4140201 w 4140201"/>
                <a:gd name="connsiteY1" fmla="*/ 35068 h 3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37450">
                  <a:moveTo>
                    <a:pt x="0" y="37450"/>
                  </a:moveTo>
                  <a:cubicBezTo>
                    <a:pt x="472356" y="9216"/>
                    <a:pt x="3757084" y="-29225"/>
                    <a:pt x="4140201" y="35068"/>
                  </a:cubicBez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9DA31F3-7560-EDF2-9A29-BDED3EFFE709}"/>
              </a:ext>
            </a:extLst>
          </p:cNvPr>
          <p:cNvGrpSpPr/>
          <p:nvPr/>
        </p:nvGrpSpPr>
        <p:grpSpPr>
          <a:xfrm rot="195364" flipV="1">
            <a:off x="4362501" y="2657552"/>
            <a:ext cx="5842362" cy="216427"/>
            <a:chOff x="5967950" y="4681987"/>
            <a:chExt cx="4140209" cy="16548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387B27-DE1D-DF94-23D7-6C4F896D1DD4}"/>
                </a:ext>
              </a:extLst>
            </p:cNvPr>
            <p:cNvSpPr/>
            <p:nvPr/>
          </p:nvSpPr>
          <p:spPr>
            <a:xfrm>
              <a:off x="5967958" y="4681987"/>
              <a:ext cx="4140201" cy="48268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48268">
                  <a:moveTo>
                    <a:pt x="0" y="48268"/>
                  </a:moveTo>
                  <a:cubicBezTo>
                    <a:pt x="435504" y="-12851"/>
                    <a:pt x="3757084" y="-18407"/>
                    <a:pt x="4140201" y="45886"/>
                  </a:cubicBez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38AFD47-03EA-9754-2C65-42A6B021C6D7}"/>
                </a:ext>
              </a:extLst>
            </p:cNvPr>
            <p:cNvSpPr/>
            <p:nvPr/>
          </p:nvSpPr>
          <p:spPr>
            <a:xfrm flipV="1">
              <a:off x="5967950" y="4811233"/>
              <a:ext cx="4140201" cy="36242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  <a:gd name="connsiteX0" fmla="*/ 0 w 4140201"/>
                <a:gd name="connsiteY0" fmla="*/ 36094 h 36094"/>
                <a:gd name="connsiteX1" fmla="*/ 4140201 w 4140201"/>
                <a:gd name="connsiteY1" fmla="*/ 33712 h 36094"/>
                <a:gd name="connsiteX0" fmla="*/ 0 w 4140201"/>
                <a:gd name="connsiteY0" fmla="*/ 36243 h 36243"/>
                <a:gd name="connsiteX1" fmla="*/ 4140201 w 4140201"/>
                <a:gd name="connsiteY1" fmla="*/ 33861 h 3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36243">
                  <a:moveTo>
                    <a:pt x="0" y="36243"/>
                  </a:moveTo>
                  <a:cubicBezTo>
                    <a:pt x="453517" y="12261"/>
                    <a:pt x="3757084" y="-30432"/>
                    <a:pt x="4140201" y="33861"/>
                  </a:cubicBez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455BEE-7D63-FFD5-3712-7D5C4A257A6C}"/>
              </a:ext>
            </a:extLst>
          </p:cNvPr>
          <p:cNvGrpSpPr/>
          <p:nvPr/>
        </p:nvGrpSpPr>
        <p:grpSpPr>
          <a:xfrm>
            <a:off x="666100" y="2337786"/>
            <a:ext cx="3416316" cy="332475"/>
            <a:chOff x="883920" y="4724600"/>
            <a:chExt cx="3124579" cy="25422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9C78709-767E-82D4-4BC4-017B7D767547}"/>
                </a:ext>
              </a:extLst>
            </p:cNvPr>
            <p:cNvGrpSpPr/>
            <p:nvPr/>
          </p:nvGrpSpPr>
          <p:grpSpPr>
            <a:xfrm>
              <a:off x="1234820" y="4724600"/>
              <a:ext cx="2422780" cy="254223"/>
              <a:chOff x="1234820" y="4717367"/>
              <a:chExt cx="4140202" cy="2542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46C9641-4DB3-A96E-1FEC-6B0A12BD5582}"/>
                  </a:ext>
                </a:extLst>
              </p:cNvPr>
              <p:cNvSpPr/>
              <p:nvPr/>
            </p:nvSpPr>
            <p:spPr>
              <a:xfrm>
                <a:off x="1234823" y="4717367"/>
                <a:ext cx="4140199" cy="78016"/>
              </a:xfrm>
              <a:custGeom>
                <a:avLst/>
                <a:gdLst>
                  <a:gd name="connsiteX0" fmla="*/ 0 w 4235450"/>
                  <a:gd name="connsiteY0" fmla="*/ 0 h 38100"/>
                  <a:gd name="connsiteX1" fmla="*/ 4235450 w 4235450"/>
                  <a:gd name="connsiteY1" fmla="*/ 38100 h 38100"/>
                  <a:gd name="connsiteX2" fmla="*/ 4235450 w 4235450"/>
                  <a:gd name="connsiteY2" fmla="*/ 38100 h 38100"/>
                  <a:gd name="connsiteX0" fmla="*/ 0 w 4235450"/>
                  <a:gd name="connsiteY0" fmla="*/ 47434 h 85534"/>
                  <a:gd name="connsiteX1" fmla="*/ 4235450 w 4235450"/>
                  <a:gd name="connsiteY1" fmla="*/ 85534 h 85534"/>
                  <a:gd name="connsiteX2" fmla="*/ 4235450 w 4235450"/>
                  <a:gd name="connsiteY2" fmla="*/ 85534 h 85534"/>
                  <a:gd name="connsiteX0" fmla="*/ 0 w 4235450"/>
                  <a:gd name="connsiteY0" fmla="*/ 73657 h 111757"/>
                  <a:gd name="connsiteX1" fmla="*/ 4235450 w 4235450"/>
                  <a:gd name="connsiteY1" fmla="*/ 111757 h 111757"/>
                  <a:gd name="connsiteX2" fmla="*/ 4235450 w 4235450"/>
                  <a:gd name="connsiteY2" fmla="*/ 111757 h 111757"/>
                  <a:gd name="connsiteX0" fmla="*/ 0 w 4235450"/>
                  <a:gd name="connsiteY0" fmla="*/ 66174 h 104274"/>
                  <a:gd name="connsiteX1" fmla="*/ 4235450 w 4235450"/>
                  <a:gd name="connsiteY1" fmla="*/ 104274 h 104274"/>
                  <a:gd name="connsiteX2" fmla="*/ 4235450 w 4235450"/>
                  <a:gd name="connsiteY2" fmla="*/ 104274 h 104274"/>
                  <a:gd name="connsiteX0" fmla="*/ 0 w 4235450"/>
                  <a:gd name="connsiteY0" fmla="*/ 80043 h 118143"/>
                  <a:gd name="connsiteX1" fmla="*/ 4235450 w 4235450"/>
                  <a:gd name="connsiteY1" fmla="*/ 118143 h 118143"/>
                  <a:gd name="connsiteX2" fmla="*/ 4235450 w 4235450"/>
                  <a:gd name="connsiteY2" fmla="*/ 118143 h 118143"/>
                  <a:gd name="connsiteX0" fmla="*/ 0 w 4235450"/>
                  <a:gd name="connsiteY0" fmla="*/ 60660 h 98760"/>
                  <a:gd name="connsiteX1" fmla="*/ 4235450 w 4235450"/>
                  <a:gd name="connsiteY1" fmla="*/ 98760 h 98760"/>
                  <a:gd name="connsiteX2" fmla="*/ 4235450 w 4235450"/>
                  <a:gd name="connsiteY2" fmla="*/ 98760 h 98760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70488 h 89538"/>
                  <a:gd name="connsiteX1" fmla="*/ 4235450 w 4235450"/>
                  <a:gd name="connsiteY1" fmla="*/ 89538 h 89538"/>
                  <a:gd name="connsiteX2" fmla="*/ 4235450 w 4235450"/>
                  <a:gd name="connsiteY2" fmla="*/ 89538 h 89538"/>
                  <a:gd name="connsiteX0" fmla="*/ 0 w 4166394"/>
                  <a:gd name="connsiteY0" fmla="*/ 114326 h 114326"/>
                  <a:gd name="connsiteX1" fmla="*/ 4166394 w 4166394"/>
                  <a:gd name="connsiteY1" fmla="*/ 52414 h 114326"/>
                  <a:gd name="connsiteX2" fmla="*/ 4166394 w 4166394"/>
                  <a:gd name="connsiteY2" fmla="*/ 52414 h 114326"/>
                  <a:gd name="connsiteX0" fmla="*/ 0 w 4164012"/>
                  <a:gd name="connsiteY0" fmla="*/ 108013 h 108013"/>
                  <a:gd name="connsiteX1" fmla="*/ 4164012 w 4164012"/>
                  <a:gd name="connsiteY1" fmla="*/ 55626 h 108013"/>
                  <a:gd name="connsiteX2" fmla="*/ 4164012 w 4164012"/>
                  <a:gd name="connsiteY2" fmla="*/ 55626 h 108013"/>
                  <a:gd name="connsiteX0" fmla="*/ 0 w 4164012"/>
                  <a:gd name="connsiteY0" fmla="*/ 112722 h 112722"/>
                  <a:gd name="connsiteX1" fmla="*/ 4164012 w 4164012"/>
                  <a:gd name="connsiteY1" fmla="*/ 53191 h 112722"/>
                  <a:gd name="connsiteX2" fmla="*/ 4164012 w 4164012"/>
                  <a:gd name="connsiteY2" fmla="*/ 53191 h 112722"/>
                  <a:gd name="connsiteX0" fmla="*/ 0 w 4194969"/>
                  <a:gd name="connsiteY0" fmla="*/ 112722 h 193684"/>
                  <a:gd name="connsiteX1" fmla="*/ 4164012 w 4194969"/>
                  <a:gd name="connsiteY1" fmla="*/ 53191 h 193684"/>
                  <a:gd name="connsiteX2" fmla="*/ 4194969 w 4194969"/>
                  <a:gd name="connsiteY2" fmla="*/ 193684 h 193684"/>
                  <a:gd name="connsiteX0" fmla="*/ 0 w 4194969"/>
                  <a:gd name="connsiteY0" fmla="*/ 0 h 80962"/>
                  <a:gd name="connsiteX1" fmla="*/ 4194969 w 4194969"/>
                  <a:gd name="connsiteY1" fmla="*/ 80962 h 80962"/>
                  <a:gd name="connsiteX0" fmla="*/ 0 w 4142582"/>
                  <a:gd name="connsiteY0" fmla="*/ 11907 h 11907"/>
                  <a:gd name="connsiteX1" fmla="*/ 4142582 w 4142582"/>
                  <a:gd name="connsiteY1" fmla="*/ 0 h 11907"/>
                  <a:gd name="connsiteX0" fmla="*/ 0 w 4142582"/>
                  <a:gd name="connsiteY0" fmla="*/ 96896 h 96896"/>
                  <a:gd name="connsiteX1" fmla="*/ 4142582 w 4142582"/>
                  <a:gd name="connsiteY1" fmla="*/ 84989 h 96896"/>
                  <a:gd name="connsiteX0" fmla="*/ 0 w 4140201"/>
                  <a:gd name="connsiteY0" fmla="*/ 89783 h 89783"/>
                  <a:gd name="connsiteX1" fmla="*/ 4140201 w 4140201"/>
                  <a:gd name="connsiteY1" fmla="*/ 87401 h 89783"/>
                  <a:gd name="connsiteX0" fmla="*/ 0 w 4140201"/>
                  <a:gd name="connsiteY0" fmla="*/ 121032 h 121032"/>
                  <a:gd name="connsiteX1" fmla="*/ 4140201 w 4140201"/>
                  <a:gd name="connsiteY1" fmla="*/ 118650 h 121032"/>
                  <a:gd name="connsiteX0" fmla="*/ 0 w 4140201"/>
                  <a:gd name="connsiteY0" fmla="*/ 117089 h 117089"/>
                  <a:gd name="connsiteX1" fmla="*/ 4140201 w 4140201"/>
                  <a:gd name="connsiteY1" fmla="*/ 114707 h 117089"/>
                  <a:gd name="connsiteX0" fmla="*/ 0 w 4140201"/>
                  <a:gd name="connsiteY0" fmla="*/ 94156 h 94156"/>
                  <a:gd name="connsiteX1" fmla="*/ 4140201 w 4140201"/>
                  <a:gd name="connsiteY1" fmla="*/ 91774 h 94156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9845 h 79845"/>
                  <a:gd name="connsiteX1" fmla="*/ 4140201 w 4140201"/>
                  <a:gd name="connsiteY1" fmla="*/ 77463 h 79845"/>
                  <a:gd name="connsiteX0" fmla="*/ 0 w 4140201"/>
                  <a:gd name="connsiteY0" fmla="*/ 102861 h 102861"/>
                  <a:gd name="connsiteX1" fmla="*/ 4140201 w 4140201"/>
                  <a:gd name="connsiteY1" fmla="*/ 100479 h 102861"/>
                  <a:gd name="connsiteX0" fmla="*/ 0 w 4140201"/>
                  <a:gd name="connsiteY0" fmla="*/ 83555 h 83555"/>
                  <a:gd name="connsiteX1" fmla="*/ 4140201 w 4140201"/>
                  <a:gd name="connsiteY1" fmla="*/ 81173 h 83555"/>
                  <a:gd name="connsiteX0" fmla="*/ 0 w 4140201"/>
                  <a:gd name="connsiteY0" fmla="*/ 85432 h 85432"/>
                  <a:gd name="connsiteX1" fmla="*/ 4140201 w 4140201"/>
                  <a:gd name="connsiteY1" fmla="*/ 83050 h 85432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8015 h 78015"/>
                  <a:gd name="connsiteX1" fmla="*/ 4140201 w 4140201"/>
                  <a:gd name="connsiteY1" fmla="*/ 75633 h 78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40201" h="78015">
                    <a:moveTo>
                      <a:pt x="0" y="78015"/>
                    </a:moveTo>
                    <a:cubicBezTo>
                      <a:pt x="549804" y="-30729"/>
                      <a:pt x="3595159" y="-20410"/>
                      <a:pt x="4140201" y="75633"/>
                    </a:cubicBezTo>
                  </a:path>
                </a:pathLst>
              </a:custGeom>
              <a:no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800" noProof="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22D625D-50BB-EDFD-628C-EC9F1FFDEA8D}"/>
                  </a:ext>
                </a:extLst>
              </p:cNvPr>
              <p:cNvSpPr/>
              <p:nvPr/>
            </p:nvSpPr>
            <p:spPr>
              <a:xfrm flipV="1">
                <a:off x="1234820" y="4893574"/>
                <a:ext cx="4140202" cy="78016"/>
              </a:xfrm>
              <a:custGeom>
                <a:avLst/>
                <a:gdLst>
                  <a:gd name="connsiteX0" fmla="*/ 0 w 4235450"/>
                  <a:gd name="connsiteY0" fmla="*/ 0 h 38100"/>
                  <a:gd name="connsiteX1" fmla="*/ 4235450 w 4235450"/>
                  <a:gd name="connsiteY1" fmla="*/ 38100 h 38100"/>
                  <a:gd name="connsiteX2" fmla="*/ 4235450 w 4235450"/>
                  <a:gd name="connsiteY2" fmla="*/ 38100 h 38100"/>
                  <a:gd name="connsiteX0" fmla="*/ 0 w 4235450"/>
                  <a:gd name="connsiteY0" fmla="*/ 47434 h 85534"/>
                  <a:gd name="connsiteX1" fmla="*/ 4235450 w 4235450"/>
                  <a:gd name="connsiteY1" fmla="*/ 85534 h 85534"/>
                  <a:gd name="connsiteX2" fmla="*/ 4235450 w 4235450"/>
                  <a:gd name="connsiteY2" fmla="*/ 85534 h 85534"/>
                  <a:gd name="connsiteX0" fmla="*/ 0 w 4235450"/>
                  <a:gd name="connsiteY0" fmla="*/ 73657 h 111757"/>
                  <a:gd name="connsiteX1" fmla="*/ 4235450 w 4235450"/>
                  <a:gd name="connsiteY1" fmla="*/ 111757 h 111757"/>
                  <a:gd name="connsiteX2" fmla="*/ 4235450 w 4235450"/>
                  <a:gd name="connsiteY2" fmla="*/ 111757 h 111757"/>
                  <a:gd name="connsiteX0" fmla="*/ 0 w 4235450"/>
                  <a:gd name="connsiteY0" fmla="*/ 66174 h 104274"/>
                  <a:gd name="connsiteX1" fmla="*/ 4235450 w 4235450"/>
                  <a:gd name="connsiteY1" fmla="*/ 104274 h 104274"/>
                  <a:gd name="connsiteX2" fmla="*/ 4235450 w 4235450"/>
                  <a:gd name="connsiteY2" fmla="*/ 104274 h 104274"/>
                  <a:gd name="connsiteX0" fmla="*/ 0 w 4235450"/>
                  <a:gd name="connsiteY0" fmla="*/ 80043 h 118143"/>
                  <a:gd name="connsiteX1" fmla="*/ 4235450 w 4235450"/>
                  <a:gd name="connsiteY1" fmla="*/ 118143 h 118143"/>
                  <a:gd name="connsiteX2" fmla="*/ 4235450 w 4235450"/>
                  <a:gd name="connsiteY2" fmla="*/ 118143 h 118143"/>
                  <a:gd name="connsiteX0" fmla="*/ 0 w 4235450"/>
                  <a:gd name="connsiteY0" fmla="*/ 60660 h 98760"/>
                  <a:gd name="connsiteX1" fmla="*/ 4235450 w 4235450"/>
                  <a:gd name="connsiteY1" fmla="*/ 98760 h 98760"/>
                  <a:gd name="connsiteX2" fmla="*/ 4235450 w 4235450"/>
                  <a:gd name="connsiteY2" fmla="*/ 98760 h 98760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70488 h 89538"/>
                  <a:gd name="connsiteX1" fmla="*/ 4235450 w 4235450"/>
                  <a:gd name="connsiteY1" fmla="*/ 89538 h 89538"/>
                  <a:gd name="connsiteX2" fmla="*/ 4235450 w 4235450"/>
                  <a:gd name="connsiteY2" fmla="*/ 89538 h 89538"/>
                  <a:gd name="connsiteX0" fmla="*/ 0 w 4166394"/>
                  <a:gd name="connsiteY0" fmla="*/ 114326 h 114326"/>
                  <a:gd name="connsiteX1" fmla="*/ 4166394 w 4166394"/>
                  <a:gd name="connsiteY1" fmla="*/ 52414 h 114326"/>
                  <a:gd name="connsiteX2" fmla="*/ 4166394 w 4166394"/>
                  <a:gd name="connsiteY2" fmla="*/ 52414 h 114326"/>
                  <a:gd name="connsiteX0" fmla="*/ 0 w 4164012"/>
                  <a:gd name="connsiteY0" fmla="*/ 108013 h 108013"/>
                  <a:gd name="connsiteX1" fmla="*/ 4164012 w 4164012"/>
                  <a:gd name="connsiteY1" fmla="*/ 55626 h 108013"/>
                  <a:gd name="connsiteX2" fmla="*/ 4164012 w 4164012"/>
                  <a:gd name="connsiteY2" fmla="*/ 55626 h 108013"/>
                  <a:gd name="connsiteX0" fmla="*/ 0 w 4164012"/>
                  <a:gd name="connsiteY0" fmla="*/ 112722 h 112722"/>
                  <a:gd name="connsiteX1" fmla="*/ 4164012 w 4164012"/>
                  <a:gd name="connsiteY1" fmla="*/ 53191 h 112722"/>
                  <a:gd name="connsiteX2" fmla="*/ 4164012 w 4164012"/>
                  <a:gd name="connsiteY2" fmla="*/ 53191 h 112722"/>
                  <a:gd name="connsiteX0" fmla="*/ 0 w 4194969"/>
                  <a:gd name="connsiteY0" fmla="*/ 112722 h 193684"/>
                  <a:gd name="connsiteX1" fmla="*/ 4164012 w 4194969"/>
                  <a:gd name="connsiteY1" fmla="*/ 53191 h 193684"/>
                  <a:gd name="connsiteX2" fmla="*/ 4194969 w 4194969"/>
                  <a:gd name="connsiteY2" fmla="*/ 193684 h 193684"/>
                  <a:gd name="connsiteX0" fmla="*/ 0 w 4194969"/>
                  <a:gd name="connsiteY0" fmla="*/ 0 h 80962"/>
                  <a:gd name="connsiteX1" fmla="*/ 4194969 w 4194969"/>
                  <a:gd name="connsiteY1" fmla="*/ 80962 h 80962"/>
                  <a:gd name="connsiteX0" fmla="*/ 0 w 4142582"/>
                  <a:gd name="connsiteY0" fmla="*/ 11907 h 11907"/>
                  <a:gd name="connsiteX1" fmla="*/ 4142582 w 4142582"/>
                  <a:gd name="connsiteY1" fmla="*/ 0 h 11907"/>
                  <a:gd name="connsiteX0" fmla="*/ 0 w 4142582"/>
                  <a:gd name="connsiteY0" fmla="*/ 96896 h 96896"/>
                  <a:gd name="connsiteX1" fmla="*/ 4142582 w 4142582"/>
                  <a:gd name="connsiteY1" fmla="*/ 84989 h 96896"/>
                  <a:gd name="connsiteX0" fmla="*/ 0 w 4140201"/>
                  <a:gd name="connsiteY0" fmla="*/ 89783 h 89783"/>
                  <a:gd name="connsiteX1" fmla="*/ 4140201 w 4140201"/>
                  <a:gd name="connsiteY1" fmla="*/ 87401 h 89783"/>
                  <a:gd name="connsiteX0" fmla="*/ 0 w 4140201"/>
                  <a:gd name="connsiteY0" fmla="*/ 121032 h 121032"/>
                  <a:gd name="connsiteX1" fmla="*/ 4140201 w 4140201"/>
                  <a:gd name="connsiteY1" fmla="*/ 118650 h 121032"/>
                  <a:gd name="connsiteX0" fmla="*/ 0 w 4140201"/>
                  <a:gd name="connsiteY0" fmla="*/ 117089 h 117089"/>
                  <a:gd name="connsiteX1" fmla="*/ 4140201 w 4140201"/>
                  <a:gd name="connsiteY1" fmla="*/ 114707 h 117089"/>
                  <a:gd name="connsiteX0" fmla="*/ 0 w 4140201"/>
                  <a:gd name="connsiteY0" fmla="*/ 94156 h 94156"/>
                  <a:gd name="connsiteX1" fmla="*/ 4140201 w 4140201"/>
                  <a:gd name="connsiteY1" fmla="*/ 91774 h 94156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9845 h 79845"/>
                  <a:gd name="connsiteX1" fmla="*/ 4140201 w 4140201"/>
                  <a:gd name="connsiteY1" fmla="*/ 77463 h 79845"/>
                  <a:gd name="connsiteX0" fmla="*/ 0 w 4140201"/>
                  <a:gd name="connsiteY0" fmla="*/ 102861 h 102861"/>
                  <a:gd name="connsiteX1" fmla="*/ 4140201 w 4140201"/>
                  <a:gd name="connsiteY1" fmla="*/ 100479 h 102861"/>
                  <a:gd name="connsiteX0" fmla="*/ 0 w 4140201"/>
                  <a:gd name="connsiteY0" fmla="*/ 83555 h 83555"/>
                  <a:gd name="connsiteX1" fmla="*/ 4140201 w 4140201"/>
                  <a:gd name="connsiteY1" fmla="*/ 81173 h 83555"/>
                  <a:gd name="connsiteX0" fmla="*/ 0 w 4140201"/>
                  <a:gd name="connsiteY0" fmla="*/ 85432 h 85432"/>
                  <a:gd name="connsiteX1" fmla="*/ 4140201 w 4140201"/>
                  <a:gd name="connsiteY1" fmla="*/ 83050 h 85432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8015 h 78015"/>
                  <a:gd name="connsiteX1" fmla="*/ 4140201 w 4140201"/>
                  <a:gd name="connsiteY1" fmla="*/ 75633 h 78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40201" h="78015">
                    <a:moveTo>
                      <a:pt x="0" y="78015"/>
                    </a:moveTo>
                    <a:cubicBezTo>
                      <a:pt x="549804" y="-30729"/>
                      <a:pt x="3595159" y="-20410"/>
                      <a:pt x="4140201" y="75633"/>
                    </a:cubicBezTo>
                  </a:path>
                </a:pathLst>
              </a:custGeom>
              <a:no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800" noProof="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674EA02-F2DF-AB4A-962D-5A1C06EECFCB}"/>
                </a:ext>
              </a:extLst>
            </p:cNvPr>
            <p:cNvSpPr/>
            <p:nvPr/>
          </p:nvSpPr>
          <p:spPr>
            <a:xfrm>
              <a:off x="883920" y="4791521"/>
              <a:ext cx="136064" cy="12037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42C8A2D-DBA9-D17A-B977-B6553E01FD24}"/>
                </a:ext>
              </a:extLst>
            </p:cNvPr>
            <p:cNvSpPr/>
            <p:nvPr/>
          </p:nvSpPr>
          <p:spPr>
            <a:xfrm>
              <a:off x="3872435" y="4791521"/>
              <a:ext cx="136064" cy="12037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5600A05-A28B-7C7F-A1EB-F5E78DDE9626}"/>
              </a:ext>
            </a:extLst>
          </p:cNvPr>
          <p:cNvSpPr txBox="1"/>
          <p:nvPr/>
        </p:nvSpPr>
        <p:spPr>
          <a:xfrm rot="19603421">
            <a:off x="656866" y="1541054"/>
            <a:ext cx="1626581" cy="323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 source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C9F500-3F1E-D52E-7D34-0CCD67D68510}"/>
              </a:ext>
            </a:extLst>
          </p:cNvPr>
          <p:cNvSpPr txBox="1"/>
          <p:nvPr/>
        </p:nvSpPr>
        <p:spPr>
          <a:xfrm rot="19686094">
            <a:off x="1925567" y="1475870"/>
            <a:ext cx="1950597" cy="323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Primary guide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D889F5-A442-7628-6115-F568486428EE}"/>
              </a:ext>
            </a:extLst>
          </p:cNvPr>
          <p:cNvSpPr txBox="1"/>
          <p:nvPr/>
        </p:nvSpPr>
        <p:spPr>
          <a:xfrm rot="19603421">
            <a:off x="3855107" y="1450154"/>
            <a:ext cx="1927967" cy="323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Second source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885-C7A6-6639-29BA-AC29C731FD81}"/>
              </a:ext>
            </a:extLst>
          </p:cNvPr>
          <p:cNvSpPr txBox="1"/>
          <p:nvPr/>
        </p:nvSpPr>
        <p:spPr>
          <a:xfrm rot="21364518">
            <a:off x="6573839" y="1702616"/>
            <a:ext cx="2448704" cy="323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Secondary guides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BF1AB1-D541-CD64-FBED-1C978E147419}"/>
              </a:ext>
            </a:extLst>
          </p:cNvPr>
          <p:cNvSpPr txBox="1"/>
          <p:nvPr/>
        </p:nvSpPr>
        <p:spPr>
          <a:xfrm>
            <a:off x="10758835" y="2236726"/>
            <a:ext cx="1088608" cy="600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Sample stations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CBCF508-FCA3-D5B3-C184-60912BF98080}"/>
              </a:ext>
            </a:extLst>
          </p:cNvPr>
          <p:cNvGrpSpPr/>
          <p:nvPr/>
        </p:nvGrpSpPr>
        <p:grpSpPr>
          <a:xfrm>
            <a:off x="1179971" y="1647227"/>
            <a:ext cx="9376268" cy="1698530"/>
            <a:chOff x="1080118" y="5355559"/>
            <a:chExt cx="4798622" cy="72674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C1E0FD2-DDEA-DAC2-434C-DAFEDE4941B7}"/>
                </a:ext>
              </a:extLst>
            </p:cNvPr>
            <p:cNvSpPr/>
            <p:nvPr/>
          </p:nvSpPr>
          <p:spPr>
            <a:xfrm>
              <a:off x="1080118" y="5650450"/>
              <a:ext cx="68183" cy="362485"/>
            </a:xfrm>
            <a:prstGeom prst="ellipse">
              <a:avLst/>
            </a:prstGeom>
            <a:solidFill>
              <a:srgbClr val="7030A0">
                <a:alpha val="50000"/>
              </a:srgbClr>
            </a:solidFill>
            <a:ln w="6350">
              <a:solidFill>
                <a:schemeClr val="accent2">
                  <a:lumMod val="10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F17E695-8E55-E23B-2C19-EC35A7EF2870}"/>
                </a:ext>
              </a:extLst>
            </p:cNvPr>
            <p:cNvSpPr/>
            <p:nvPr/>
          </p:nvSpPr>
          <p:spPr>
            <a:xfrm>
              <a:off x="1131522" y="5650450"/>
              <a:ext cx="68183" cy="362485"/>
            </a:xfrm>
            <a:prstGeom prst="ellipse">
              <a:avLst/>
            </a:prstGeom>
            <a:solidFill>
              <a:srgbClr val="7030A0">
                <a:alpha val="50000"/>
              </a:srgbClr>
            </a:solidFill>
            <a:ln w="6350">
              <a:solidFill>
                <a:schemeClr val="accent2">
                  <a:lumMod val="10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1EF8198-9FB5-21E2-D739-C1116D2A8F45}"/>
                </a:ext>
              </a:extLst>
            </p:cNvPr>
            <p:cNvSpPr/>
            <p:nvPr/>
          </p:nvSpPr>
          <p:spPr>
            <a:xfrm>
              <a:off x="3209093" y="5719818"/>
              <a:ext cx="68183" cy="362485"/>
            </a:xfrm>
            <a:prstGeom prst="ellipse">
              <a:avLst/>
            </a:prstGeom>
            <a:solidFill>
              <a:srgbClr val="FF0000">
                <a:alpha val="48000"/>
              </a:srgbClr>
            </a:solidFill>
            <a:ln w="6350"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A158F9D-3D13-7452-9258-76F5BBDAECC0}"/>
                </a:ext>
              </a:extLst>
            </p:cNvPr>
            <p:cNvSpPr/>
            <p:nvPr/>
          </p:nvSpPr>
          <p:spPr>
            <a:xfrm>
              <a:off x="5801560" y="5482109"/>
              <a:ext cx="76331" cy="67527"/>
            </a:xfrm>
            <a:prstGeom prst="ellipse">
              <a:avLst/>
            </a:prstGeom>
            <a:solidFill>
              <a:srgbClr val="00B0F0">
                <a:alpha val="48000"/>
              </a:srgbClr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BDD476B-D284-E741-5B00-24DC8F62270B}"/>
                </a:ext>
              </a:extLst>
            </p:cNvPr>
            <p:cNvSpPr/>
            <p:nvPr/>
          </p:nvSpPr>
          <p:spPr>
            <a:xfrm>
              <a:off x="5802409" y="5889778"/>
              <a:ext cx="76331" cy="67527"/>
            </a:xfrm>
            <a:prstGeom prst="ellipse">
              <a:avLst/>
            </a:prstGeom>
            <a:solidFill>
              <a:srgbClr val="FF0000">
                <a:alpha val="47000"/>
              </a:srgbClr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59984E8-1DFA-B28D-D10D-3006B366A934}"/>
                </a:ext>
              </a:extLst>
            </p:cNvPr>
            <p:cNvSpPr/>
            <p:nvPr/>
          </p:nvSpPr>
          <p:spPr>
            <a:xfrm>
              <a:off x="3311058" y="5355559"/>
              <a:ext cx="68183" cy="362485"/>
            </a:xfrm>
            <a:prstGeom prst="ellipse">
              <a:avLst/>
            </a:prstGeom>
            <a:solidFill>
              <a:srgbClr val="00B0F0">
                <a:alpha val="48000"/>
              </a:srgbClr>
            </a:solidFill>
            <a:ln w="6350"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AAE7DA5-82E4-BC5B-27C2-9AED9DA4C41E}"/>
              </a:ext>
            </a:extLst>
          </p:cNvPr>
          <p:cNvSpPr txBox="1"/>
          <p:nvPr/>
        </p:nvSpPr>
        <p:spPr>
          <a:xfrm>
            <a:off x="4483894" y="3438066"/>
            <a:ext cx="2204214" cy="600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algn="ctr"/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Band definition</a:t>
            </a:r>
          </a:p>
          <a:p>
            <a:pPr algn="ctr"/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choppers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CF2178-D089-62A9-DA92-FDEEE5FD530B}"/>
              </a:ext>
            </a:extLst>
          </p:cNvPr>
          <p:cNvSpPr txBox="1"/>
          <p:nvPr/>
        </p:nvSpPr>
        <p:spPr>
          <a:xfrm>
            <a:off x="582641" y="3403382"/>
            <a:ext cx="1862587" cy="600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algn="ctr"/>
            <a:r>
              <a:rPr lang="en-US" sz="1800" noProof="0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Pulse shaping choppers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7E6A636-A568-29BD-2250-51B4C370329C}"/>
              </a:ext>
            </a:extLst>
          </p:cNvPr>
          <p:cNvGrpSpPr/>
          <p:nvPr/>
        </p:nvGrpSpPr>
        <p:grpSpPr>
          <a:xfrm>
            <a:off x="598174" y="4449901"/>
            <a:ext cx="10160661" cy="1981906"/>
            <a:chOff x="591414" y="5223701"/>
            <a:chExt cx="5738281" cy="120987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3792EEB-FCA5-F7C1-4EE0-44800F51B53A}"/>
                </a:ext>
              </a:extLst>
            </p:cNvPr>
            <p:cNvGrpSpPr/>
            <p:nvPr/>
          </p:nvGrpSpPr>
          <p:grpSpPr>
            <a:xfrm>
              <a:off x="3404351" y="5223701"/>
              <a:ext cx="2511808" cy="1209874"/>
              <a:chOff x="3617823" y="8208102"/>
              <a:chExt cx="2511808" cy="1209874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3C99A46B-B3F4-2A73-9123-B53B6134F7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9980" y="9301159"/>
                <a:ext cx="49146" cy="0"/>
              </a:xfrm>
              <a:prstGeom prst="line">
                <a:avLst/>
              </a:prstGeom>
              <a:ln w="31750">
                <a:solidFill>
                  <a:srgbClr val="7030A0">
                    <a:alpha val="76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E41D4C9F-5752-B8E0-F99C-40DC3EAD01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8631" y="9301159"/>
                <a:ext cx="323213" cy="0"/>
              </a:xfrm>
              <a:prstGeom prst="line">
                <a:avLst/>
              </a:prstGeom>
              <a:ln w="31750">
                <a:solidFill>
                  <a:srgbClr val="7030A0">
                    <a:alpha val="76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D785595-D5AF-51A9-9171-842BEB9C95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0398" y="9301159"/>
                <a:ext cx="323213" cy="0"/>
              </a:xfrm>
              <a:prstGeom prst="line">
                <a:avLst/>
              </a:prstGeom>
              <a:ln w="31750">
                <a:solidFill>
                  <a:srgbClr val="7030A0">
                    <a:alpha val="76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298EEF7-D18A-D3B9-3265-63D05FB6A8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54236" y="9301159"/>
                <a:ext cx="323213" cy="0"/>
              </a:xfrm>
              <a:prstGeom prst="line">
                <a:avLst/>
              </a:prstGeom>
              <a:ln w="31750">
                <a:solidFill>
                  <a:srgbClr val="7030A0">
                    <a:alpha val="76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1D62F3D7-89C9-CBF5-C3E5-0B03527B2CF0}"/>
                  </a:ext>
                </a:extLst>
              </p:cNvPr>
              <p:cNvCxnSpPr/>
              <p:nvPr/>
            </p:nvCxnSpPr>
            <p:spPr>
              <a:xfrm>
                <a:off x="3789980" y="9395970"/>
                <a:ext cx="2220870" cy="0"/>
              </a:xfrm>
              <a:prstGeom prst="straightConnector1">
                <a:avLst/>
              </a:prstGeom>
              <a:ln w="9525">
                <a:solidFill>
                  <a:schemeClr val="accent6">
                    <a:lumMod val="10000"/>
                  </a:schemeClr>
                </a:solidFill>
                <a:tailEnd type="triangl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3D302B8-5713-DA3B-6DA1-861781BD1E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89980" y="8208102"/>
                <a:ext cx="0" cy="1193583"/>
              </a:xfrm>
              <a:prstGeom prst="straightConnector1">
                <a:avLst/>
              </a:prstGeom>
              <a:ln w="9525">
                <a:solidFill>
                  <a:schemeClr val="accent6">
                    <a:lumMod val="10000"/>
                  </a:schemeClr>
                </a:solidFill>
                <a:tailEnd type="triangl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8AB8EAE-00BF-1684-687E-BB22D3FB91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835" y="8904154"/>
                <a:ext cx="179465" cy="493104"/>
              </a:xfrm>
              <a:prstGeom prst="line">
                <a:avLst/>
              </a:prstGeom>
              <a:ln w="6350">
                <a:solidFill>
                  <a:schemeClr val="accent6">
                    <a:lumMod val="1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B9CE961-8904-1729-FC9D-0AFAEA295A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71447" y="8909542"/>
                <a:ext cx="578020" cy="483289"/>
              </a:xfrm>
              <a:prstGeom prst="line">
                <a:avLst/>
              </a:prstGeom>
              <a:ln w="6350">
                <a:solidFill>
                  <a:schemeClr val="accent6">
                    <a:lumMod val="1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E6BCAF9-455A-4DC4-65C3-32EBDEB3F9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80260" y="8908580"/>
                <a:ext cx="179465" cy="493104"/>
              </a:xfrm>
              <a:prstGeom prst="line">
                <a:avLst/>
              </a:prstGeom>
              <a:ln w="6350">
                <a:solidFill>
                  <a:schemeClr val="accent6">
                    <a:lumMod val="1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B253B1C-40A5-1AB3-184D-0FEA414FC9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52873" y="8915665"/>
                <a:ext cx="570271" cy="486020"/>
              </a:xfrm>
              <a:prstGeom prst="line">
                <a:avLst/>
              </a:prstGeom>
              <a:ln w="6350">
                <a:solidFill>
                  <a:schemeClr val="accent6">
                    <a:lumMod val="1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D932C681-187E-5918-D215-67DA2266D2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60013" y="8910057"/>
                <a:ext cx="179465" cy="493104"/>
              </a:xfrm>
              <a:prstGeom prst="line">
                <a:avLst/>
              </a:prstGeom>
              <a:ln w="6350">
                <a:solidFill>
                  <a:schemeClr val="accent6">
                    <a:lumMod val="1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A213D438-AA73-BACD-0DF1-2C5CC55404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32625" y="8917142"/>
                <a:ext cx="570271" cy="486020"/>
              </a:xfrm>
              <a:prstGeom prst="line">
                <a:avLst/>
              </a:prstGeom>
              <a:ln w="6350">
                <a:solidFill>
                  <a:schemeClr val="accent6">
                    <a:lumMod val="1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Rectangle 70">
                <a:extLst>
                  <a:ext uri="{FF2B5EF4-FFF2-40B4-BE49-F238E27FC236}">
                    <a16:creationId xmlns:a16="http://schemas.microsoft.com/office/drawing/2014/main" id="{98FDBB0F-B503-7DCB-BA86-5AE648C0B5D7}"/>
                  </a:ext>
                </a:extLst>
              </p:cNvPr>
              <p:cNvSpPr/>
              <p:nvPr/>
            </p:nvSpPr>
            <p:spPr>
              <a:xfrm>
                <a:off x="3977758" y="8346033"/>
                <a:ext cx="664503" cy="565500"/>
              </a:xfrm>
              <a:custGeom>
                <a:avLst/>
                <a:gdLst>
                  <a:gd name="connsiteX0" fmla="*/ 0 w 717544"/>
                  <a:gd name="connsiteY0" fmla="*/ 0 h 1265768"/>
                  <a:gd name="connsiteX1" fmla="*/ 717544 w 717544"/>
                  <a:gd name="connsiteY1" fmla="*/ 0 h 1265768"/>
                  <a:gd name="connsiteX2" fmla="*/ 717544 w 717544"/>
                  <a:gd name="connsiteY2" fmla="*/ 1265768 h 1265768"/>
                  <a:gd name="connsiteX3" fmla="*/ 0 w 717544"/>
                  <a:gd name="connsiteY3" fmla="*/ 1265768 h 1265768"/>
                  <a:gd name="connsiteX4" fmla="*/ 0 w 717544"/>
                  <a:gd name="connsiteY4" fmla="*/ 0 h 1265768"/>
                  <a:gd name="connsiteX0" fmla="*/ 107950 w 825494"/>
                  <a:gd name="connsiteY0" fmla="*/ 0 h 1272118"/>
                  <a:gd name="connsiteX1" fmla="*/ 825494 w 825494"/>
                  <a:gd name="connsiteY1" fmla="*/ 0 h 1272118"/>
                  <a:gd name="connsiteX2" fmla="*/ 825494 w 825494"/>
                  <a:gd name="connsiteY2" fmla="*/ 1265768 h 1272118"/>
                  <a:gd name="connsiteX3" fmla="*/ 0 w 825494"/>
                  <a:gd name="connsiteY3" fmla="*/ 1272118 h 1272118"/>
                  <a:gd name="connsiteX4" fmla="*/ 107950 w 825494"/>
                  <a:gd name="connsiteY4" fmla="*/ 0 h 1272118"/>
                  <a:gd name="connsiteX0" fmla="*/ 368300 w 825494"/>
                  <a:gd name="connsiteY0" fmla="*/ 0 h 1284818"/>
                  <a:gd name="connsiteX1" fmla="*/ 825494 w 825494"/>
                  <a:gd name="connsiteY1" fmla="*/ 12700 h 1284818"/>
                  <a:gd name="connsiteX2" fmla="*/ 825494 w 825494"/>
                  <a:gd name="connsiteY2" fmla="*/ 1278468 h 1284818"/>
                  <a:gd name="connsiteX3" fmla="*/ 0 w 825494"/>
                  <a:gd name="connsiteY3" fmla="*/ 1284818 h 1284818"/>
                  <a:gd name="connsiteX4" fmla="*/ 368300 w 825494"/>
                  <a:gd name="connsiteY4" fmla="*/ 0 h 1284818"/>
                  <a:gd name="connsiteX0" fmla="*/ 387350 w 844544"/>
                  <a:gd name="connsiteY0" fmla="*/ 0 h 1284818"/>
                  <a:gd name="connsiteX1" fmla="*/ 844544 w 844544"/>
                  <a:gd name="connsiteY1" fmla="*/ 12700 h 1284818"/>
                  <a:gd name="connsiteX2" fmla="*/ 844544 w 844544"/>
                  <a:gd name="connsiteY2" fmla="*/ 1278468 h 1284818"/>
                  <a:gd name="connsiteX3" fmla="*/ 0 w 844544"/>
                  <a:gd name="connsiteY3" fmla="*/ 1284818 h 1284818"/>
                  <a:gd name="connsiteX4" fmla="*/ 387350 w 844544"/>
                  <a:gd name="connsiteY4" fmla="*/ 0 h 1284818"/>
                  <a:gd name="connsiteX0" fmla="*/ 387350 w 844544"/>
                  <a:gd name="connsiteY0" fmla="*/ 0 h 1297518"/>
                  <a:gd name="connsiteX1" fmla="*/ 844544 w 844544"/>
                  <a:gd name="connsiteY1" fmla="*/ 12700 h 1297518"/>
                  <a:gd name="connsiteX2" fmla="*/ 285744 w 844544"/>
                  <a:gd name="connsiteY2" fmla="*/ 1297518 h 1297518"/>
                  <a:gd name="connsiteX3" fmla="*/ 0 w 844544"/>
                  <a:gd name="connsiteY3" fmla="*/ 1284818 h 1297518"/>
                  <a:gd name="connsiteX4" fmla="*/ 387350 w 844544"/>
                  <a:gd name="connsiteY4" fmla="*/ 0 h 1297518"/>
                  <a:gd name="connsiteX0" fmla="*/ 387350 w 939794"/>
                  <a:gd name="connsiteY0" fmla="*/ 0 h 1297518"/>
                  <a:gd name="connsiteX1" fmla="*/ 939794 w 939794"/>
                  <a:gd name="connsiteY1" fmla="*/ 12700 h 1297518"/>
                  <a:gd name="connsiteX2" fmla="*/ 285744 w 939794"/>
                  <a:gd name="connsiteY2" fmla="*/ 1297518 h 1297518"/>
                  <a:gd name="connsiteX3" fmla="*/ 0 w 939794"/>
                  <a:gd name="connsiteY3" fmla="*/ 1284818 h 1297518"/>
                  <a:gd name="connsiteX4" fmla="*/ 387350 w 939794"/>
                  <a:gd name="connsiteY4" fmla="*/ 0 h 1297518"/>
                  <a:gd name="connsiteX0" fmla="*/ 387350 w 939794"/>
                  <a:gd name="connsiteY0" fmla="*/ 0 h 1284818"/>
                  <a:gd name="connsiteX1" fmla="*/ 939794 w 939794"/>
                  <a:gd name="connsiteY1" fmla="*/ 12700 h 1284818"/>
                  <a:gd name="connsiteX2" fmla="*/ 279394 w 939794"/>
                  <a:gd name="connsiteY2" fmla="*/ 1278468 h 1284818"/>
                  <a:gd name="connsiteX3" fmla="*/ 0 w 939794"/>
                  <a:gd name="connsiteY3" fmla="*/ 1284818 h 1284818"/>
                  <a:gd name="connsiteX4" fmla="*/ 387350 w 939794"/>
                  <a:gd name="connsiteY4" fmla="*/ 0 h 1284818"/>
                  <a:gd name="connsiteX0" fmla="*/ 387350 w 939794"/>
                  <a:gd name="connsiteY0" fmla="*/ 0 h 1291168"/>
                  <a:gd name="connsiteX1" fmla="*/ 939794 w 939794"/>
                  <a:gd name="connsiteY1" fmla="*/ 12700 h 1291168"/>
                  <a:gd name="connsiteX2" fmla="*/ 279394 w 939794"/>
                  <a:gd name="connsiteY2" fmla="*/ 1291168 h 1291168"/>
                  <a:gd name="connsiteX3" fmla="*/ 0 w 939794"/>
                  <a:gd name="connsiteY3" fmla="*/ 1284818 h 1291168"/>
                  <a:gd name="connsiteX4" fmla="*/ 387350 w 939794"/>
                  <a:gd name="connsiteY4" fmla="*/ 0 h 1291168"/>
                  <a:gd name="connsiteX0" fmla="*/ 552450 w 939794"/>
                  <a:gd name="connsiteY0" fmla="*/ 2159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552450 w 939794"/>
                  <a:gd name="connsiteY4" fmla="*/ 215900 h 1278468"/>
                  <a:gd name="connsiteX0" fmla="*/ 444500 w 939794"/>
                  <a:gd name="connsiteY0" fmla="*/ 635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444500 w 939794"/>
                  <a:gd name="connsiteY4" fmla="*/ 63500 h 1278468"/>
                  <a:gd name="connsiteX0" fmla="*/ 444500 w 1155694"/>
                  <a:gd name="connsiteY0" fmla="*/ 0 h 1214968"/>
                  <a:gd name="connsiteX1" fmla="*/ 1155694 w 1155694"/>
                  <a:gd name="connsiteY1" fmla="*/ 0 h 1214968"/>
                  <a:gd name="connsiteX2" fmla="*/ 279394 w 1155694"/>
                  <a:gd name="connsiteY2" fmla="*/ 1214968 h 1214968"/>
                  <a:gd name="connsiteX3" fmla="*/ 0 w 1155694"/>
                  <a:gd name="connsiteY3" fmla="*/ 1208618 h 1214968"/>
                  <a:gd name="connsiteX4" fmla="*/ 444500 w 1155694"/>
                  <a:gd name="connsiteY4" fmla="*/ 0 h 1214968"/>
                  <a:gd name="connsiteX0" fmla="*/ 444500 w 1155694"/>
                  <a:gd name="connsiteY0" fmla="*/ 0 h 1208618"/>
                  <a:gd name="connsiteX1" fmla="*/ 1155694 w 1155694"/>
                  <a:gd name="connsiteY1" fmla="*/ 0 h 1208618"/>
                  <a:gd name="connsiteX2" fmla="*/ 323844 w 1155694"/>
                  <a:gd name="connsiteY2" fmla="*/ 1202268 h 1208618"/>
                  <a:gd name="connsiteX3" fmla="*/ 0 w 1155694"/>
                  <a:gd name="connsiteY3" fmla="*/ 1208618 h 1208618"/>
                  <a:gd name="connsiteX4" fmla="*/ 444500 w 1155694"/>
                  <a:gd name="connsiteY4" fmla="*/ 0 h 1208618"/>
                  <a:gd name="connsiteX0" fmla="*/ 454025 w 1165219"/>
                  <a:gd name="connsiteY0" fmla="*/ 0 h 1215762"/>
                  <a:gd name="connsiteX1" fmla="*/ 1165219 w 1165219"/>
                  <a:gd name="connsiteY1" fmla="*/ 0 h 1215762"/>
                  <a:gd name="connsiteX2" fmla="*/ 333369 w 1165219"/>
                  <a:gd name="connsiteY2" fmla="*/ 1202268 h 1215762"/>
                  <a:gd name="connsiteX3" fmla="*/ 0 w 1165219"/>
                  <a:gd name="connsiteY3" fmla="*/ 1215762 h 1215762"/>
                  <a:gd name="connsiteX4" fmla="*/ 454025 w 1165219"/>
                  <a:gd name="connsiteY4" fmla="*/ 0 h 1215762"/>
                  <a:gd name="connsiteX0" fmla="*/ 454025 w 1165219"/>
                  <a:gd name="connsiteY0" fmla="*/ 0 h 1218937"/>
                  <a:gd name="connsiteX1" fmla="*/ 1165219 w 1165219"/>
                  <a:gd name="connsiteY1" fmla="*/ 0 h 1218937"/>
                  <a:gd name="connsiteX2" fmla="*/ 347657 w 1165219"/>
                  <a:gd name="connsiteY2" fmla="*/ 1218937 h 1218937"/>
                  <a:gd name="connsiteX3" fmla="*/ 0 w 1165219"/>
                  <a:gd name="connsiteY3" fmla="*/ 1215762 h 1218937"/>
                  <a:gd name="connsiteX4" fmla="*/ 454025 w 1165219"/>
                  <a:gd name="connsiteY4" fmla="*/ 0 h 1218937"/>
                  <a:gd name="connsiteX0" fmla="*/ 449262 w 1165219"/>
                  <a:gd name="connsiteY0" fmla="*/ 0 h 1226081"/>
                  <a:gd name="connsiteX1" fmla="*/ 1165219 w 1165219"/>
                  <a:gd name="connsiteY1" fmla="*/ 7144 h 1226081"/>
                  <a:gd name="connsiteX2" fmla="*/ 347657 w 1165219"/>
                  <a:gd name="connsiteY2" fmla="*/ 1226081 h 1226081"/>
                  <a:gd name="connsiteX3" fmla="*/ 0 w 1165219"/>
                  <a:gd name="connsiteY3" fmla="*/ 1222906 h 1226081"/>
                  <a:gd name="connsiteX4" fmla="*/ 449262 w 1165219"/>
                  <a:gd name="connsiteY4" fmla="*/ 0 h 1226081"/>
                  <a:gd name="connsiteX0" fmla="*/ 444500 w 1160457"/>
                  <a:gd name="connsiteY0" fmla="*/ 0 h 1226081"/>
                  <a:gd name="connsiteX1" fmla="*/ 1160457 w 1160457"/>
                  <a:gd name="connsiteY1" fmla="*/ 7144 h 1226081"/>
                  <a:gd name="connsiteX2" fmla="*/ 342895 w 1160457"/>
                  <a:gd name="connsiteY2" fmla="*/ 1226081 h 1226081"/>
                  <a:gd name="connsiteX3" fmla="*/ 0 w 1160457"/>
                  <a:gd name="connsiteY3" fmla="*/ 1225287 h 1226081"/>
                  <a:gd name="connsiteX4" fmla="*/ 444500 w 1160457"/>
                  <a:gd name="connsiteY4" fmla="*/ 0 h 1226081"/>
                  <a:gd name="connsiteX0" fmla="*/ 437357 w 1153314"/>
                  <a:gd name="connsiteY0" fmla="*/ 0 h 1226081"/>
                  <a:gd name="connsiteX1" fmla="*/ 1153314 w 1153314"/>
                  <a:gd name="connsiteY1" fmla="*/ 7144 h 1226081"/>
                  <a:gd name="connsiteX2" fmla="*/ 335752 w 1153314"/>
                  <a:gd name="connsiteY2" fmla="*/ 1226081 h 1226081"/>
                  <a:gd name="connsiteX3" fmla="*/ 0 w 1153314"/>
                  <a:gd name="connsiteY3" fmla="*/ 1225287 h 1226081"/>
                  <a:gd name="connsiteX4" fmla="*/ 437357 w 1153314"/>
                  <a:gd name="connsiteY4" fmla="*/ 0 h 1226081"/>
                  <a:gd name="connsiteX0" fmla="*/ 444501 w 1160458"/>
                  <a:gd name="connsiteY0" fmla="*/ 0 h 1226081"/>
                  <a:gd name="connsiteX1" fmla="*/ 1160458 w 1160458"/>
                  <a:gd name="connsiteY1" fmla="*/ 7144 h 1226081"/>
                  <a:gd name="connsiteX2" fmla="*/ 342896 w 1160458"/>
                  <a:gd name="connsiteY2" fmla="*/ 1226081 h 1226081"/>
                  <a:gd name="connsiteX3" fmla="*/ 0 w 1160458"/>
                  <a:gd name="connsiteY3" fmla="*/ 1225287 h 1226081"/>
                  <a:gd name="connsiteX4" fmla="*/ 444501 w 1160458"/>
                  <a:gd name="connsiteY4" fmla="*/ 0 h 1226081"/>
                  <a:gd name="connsiteX0" fmla="*/ 444501 w 1443827"/>
                  <a:gd name="connsiteY0" fmla="*/ 0 h 1226081"/>
                  <a:gd name="connsiteX1" fmla="*/ 1443827 w 1443827"/>
                  <a:gd name="connsiteY1" fmla="*/ 7144 h 1226081"/>
                  <a:gd name="connsiteX2" fmla="*/ 342896 w 1443827"/>
                  <a:gd name="connsiteY2" fmla="*/ 1226081 h 1226081"/>
                  <a:gd name="connsiteX3" fmla="*/ 0 w 1443827"/>
                  <a:gd name="connsiteY3" fmla="*/ 1225287 h 1226081"/>
                  <a:gd name="connsiteX4" fmla="*/ 444501 w 1443827"/>
                  <a:gd name="connsiteY4" fmla="*/ 0 h 1226081"/>
                  <a:gd name="connsiteX0" fmla="*/ 439738 w 1443827"/>
                  <a:gd name="connsiteY0" fmla="*/ 0 h 1218937"/>
                  <a:gd name="connsiteX1" fmla="*/ 1443827 w 1443827"/>
                  <a:gd name="connsiteY1" fmla="*/ 0 h 1218937"/>
                  <a:gd name="connsiteX2" fmla="*/ 342896 w 1443827"/>
                  <a:gd name="connsiteY2" fmla="*/ 1218937 h 1218937"/>
                  <a:gd name="connsiteX3" fmla="*/ 0 w 1443827"/>
                  <a:gd name="connsiteY3" fmla="*/ 1218143 h 1218937"/>
                  <a:gd name="connsiteX4" fmla="*/ 439738 w 1443827"/>
                  <a:gd name="connsiteY4" fmla="*/ 0 h 1218937"/>
                  <a:gd name="connsiteX0" fmla="*/ 439738 w 1439065"/>
                  <a:gd name="connsiteY0" fmla="*/ 0 h 1218937"/>
                  <a:gd name="connsiteX1" fmla="*/ 1439065 w 1439065"/>
                  <a:gd name="connsiteY1" fmla="*/ 7144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48590"/>
                  <a:gd name="connsiteY0" fmla="*/ 2381 h 1221318"/>
                  <a:gd name="connsiteX1" fmla="*/ 1448590 w 1448590"/>
                  <a:gd name="connsiteY1" fmla="*/ 0 h 1221318"/>
                  <a:gd name="connsiteX2" fmla="*/ 342896 w 1448590"/>
                  <a:gd name="connsiteY2" fmla="*/ 1221318 h 1221318"/>
                  <a:gd name="connsiteX3" fmla="*/ 0 w 1448590"/>
                  <a:gd name="connsiteY3" fmla="*/ 1220524 h 1221318"/>
                  <a:gd name="connsiteX4" fmla="*/ 439738 w 1448590"/>
                  <a:gd name="connsiteY4" fmla="*/ 2381 h 1221318"/>
                  <a:gd name="connsiteX0" fmla="*/ 439738 w 1439065"/>
                  <a:gd name="connsiteY0" fmla="*/ 0 h 1218937"/>
                  <a:gd name="connsiteX1" fmla="*/ 1439065 w 1439065"/>
                  <a:gd name="connsiteY1" fmla="*/ 2381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34303"/>
                  <a:gd name="connsiteY0" fmla="*/ 2381 h 1221318"/>
                  <a:gd name="connsiteX1" fmla="*/ 1434303 w 1434303"/>
                  <a:gd name="connsiteY1" fmla="*/ 0 h 1221318"/>
                  <a:gd name="connsiteX2" fmla="*/ 342896 w 1434303"/>
                  <a:gd name="connsiteY2" fmla="*/ 1221318 h 1221318"/>
                  <a:gd name="connsiteX3" fmla="*/ 0 w 1434303"/>
                  <a:gd name="connsiteY3" fmla="*/ 1220524 h 1221318"/>
                  <a:gd name="connsiteX4" fmla="*/ 439738 w 1434303"/>
                  <a:gd name="connsiteY4" fmla="*/ 2381 h 1221318"/>
                  <a:gd name="connsiteX0" fmla="*/ 439738 w 1429540"/>
                  <a:gd name="connsiteY0" fmla="*/ 0 h 1218937"/>
                  <a:gd name="connsiteX1" fmla="*/ 1429540 w 1429540"/>
                  <a:gd name="connsiteY1" fmla="*/ 2382 h 1218937"/>
                  <a:gd name="connsiteX2" fmla="*/ 342896 w 1429540"/>
                  <a:gd name="connsiteY2" fmla="*/ 1218937 h 1218937"/>
                  <a:gd name="connsiteX3" fmla="*/ 0 w 1429540"/>
                  <a:gd name="connsiteY3" fmla="*/ 1218143 h 1218937"/>
                  <a:gd name="connsiteX4" fmla="*/ 439738 w 1429540"/>
                  <a:gd name="connsiteY4" fmla="*/ 0 h 1218937"/>
                  <a:gd name="connsiteX0" fmla="*/ 442119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2119 w 1429540"/>
                  <a:gd name="connsiteY4" fmla="*/ 0 h 1223699"/>
                  <a:gd name="connsiteX0" fmla="*/ 454025 w 1429540"/>
                  <a:gd name="connsiteY0" fmla="*/ 0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0 h 1216555"/>
                  <a:gd name="connsiteX0" fmla="*/ 444500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4500 w 1429540"/>
                  <a:gd name="connsiteY4" fmla="*/ 0 h 1223699"/>
                  <a:gd name="connsiteX0" fmla="*/ 454025 w 1429540"/>
                  <a:gd name="connsiteY0" fmla="*/ 2381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2381 h 1216555"/>
                  <a:gd name="connsiteX0" fmla="*/ 444500 w 1429540"/>
                  <a:gd name="connsiteY0" fmla="*/ 0 h 1216556"/>
                  <a:gd name="connsiteX1" fmla="*/ 1429540 w 1429540"/>
                  <a:gd name="connsiteY1" fmla="*/ 1 h 1216556"/>
                  <a:gd name="connsiteX2" fmla="*/ 342896 w 1429540"/>
                  <a:gd name="connsiteY2" fmla="*/ 1216556 h 1216556"/>
                  <a:gd name="connsiteX3" fmla="*/ 0 w 1429540"/>
                  <a:gd name="connsiteY3" fmla="*/ 1215762 h 1216556"/>
                  <a:gd name="connsiteX4" fmla="*/ 444500 w 1429540"/>
                  <a:gd name="connsiteY4" fmla="*/ 0 h 121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540" h="1216556">
                    <a:moveTo>
                      <a:pt x="444500" y="0"/>
                    </a:moveTo>
                    <a:lnTo>
                      <a:pt x="1429540" y="1"/>
                    </a:lnTo>
                    <a:lnTo>
                      <a:pt x="342896" y="1216556"/>
                    </a:lnTo>
                    <a:lnTo>
                      <a:pt x="0" y="1215762"/>
                    </a:lnTo>
                    <a:lnTo>
                      <a:pt x="444500" y="0"/>
                    </a:lnTo>
                    <a:close/>
                  </a:path>
                </a:pathLst>
              </a:custGeom>
              <a:solidFill>
                <a:srgbClr val="FF0000">
                  <a:alpha val="48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800" noProof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8" name="Rectangle 70">
                <a:extLst>
                  <a:ext uri="{FF2B5EF4-FFF2-40B4-BE49-F238E27FC236}">
                    <a16:creationId xmlns:a16="http://schemas.microsoft.com/office/drawing/2014/main" id="{24BB43E2-BC2D-8BF6-48D3-F6D86DC0A166}"/>
                  </a:ext>
                </a:extLst>
              </p:cNvPr>
              <p:cNvSpPr/>
              <p:nvPr/>
            </p:nvSpPr>
            <p:spPr>
              <a:xfrm>
                <a:off x="4457406" y="8346033"/>
                <a:ext cx="664503" cy="565500"/>
              </a:xfrm>
              <a:custGeom>
                <a:avLst/>
                <a:gdLst>
                  <a:gd name="connsiteX0" fmla="*/ 0 w 717544"/>
                  <a:gd name="connsiteY0" fmla="*/ 0 h 1265768"/>
                  <a:gd name="connsiteX1" fmla="*/ 717544 w 717544"/>
                  <a:gd name="connsiteY1" fmla="*/ 0 h 1265768"/>
                  <a:gd name="connsiteX2" fmla="*/ 717544 w 717544"/>
                  <a:gd name="connsiteY2" fmla="*/ 1265768 h 1265768"/>
                  <a:gd name="connsiteX3" fmla="*/ 0 w 717544"/>
                  <a:gd name="connsiteY3" fmla="*/ 1265768 h 1265768"/>
                  <a:gd name="connsiteX4" fmla="*/ 0 w 717544"/>
                  <a:gd name="connsiteY4" fmla="*/ 0 h 1265768"/>
                  <a:gd name="connsiteX0" fmla="*/ 107950 w 825494"/>
                  <a:gd name="connsiteY0" fmla="*/ 0 h 1272118"/>
                  <a:gd name="connsiteX1" fmla="*/ 825494 w 825494"/>
                  <a:gd name="connsiteY1" fmla="*/ 0 h 1272118"/>
                  <a:gd name="connsiteX2" fmla="*/ 825494 w 825494"/>
                  <a:gd name="connsiteY2" fmla="*/ 1265768 h 1272118"/>
                  <a:gd name="connsiteX3" fmla="*/ 0 w 825494"/>
                  <a:gd name="connsiteY3" fmla="*/ 1272118 h 1272118"/>
                  <a:gd name="connsiteX4" fmla="*/ 107950 w 825494"/>
                  <a:gd name="connsiteY4" fmla="*/ 0 h 1272118"/>
                  <a:gd name="connsiteX0" fmla="*/ 368300 w 825494"/>
                  <a:gd name="connsiteY0" fmla="*/ 0 h 1284818"/>
                  <a:gd name="connsiteX1" fmla="*/ 825494 w 825494"/>
                  <a:gd name="connsiteY1" fmla="*/ 12700 h 1284818"/>
                  <a:gd name="connsiteX2" fmla="*/ 825494 w 825494"/>
                  <a:gd name="connsiteY2" fmla="*/ 1278468 h 1284818"/>
                  <a:gd name="connsiteX3" fmla="*/ 0 w 825494"/>
                  <a:gd name="connsiteY3" fmla="*/ 1284818 h 1284818"/>
                  <a:gd name="connsiteX4" fmla="*/ 368300 w 825494"/>
                  <a:gd name="connsiteY4" fmla="*/ 0 h 1284818"/>
                  <a:gd name="connsiteX0" fmla="*/ 387350 w 844544"/>
                  <a:gd name="connsiteY0" fmla="*/ 0 h 1284818"/>
                  <a:gd name="connsiteX1" fmla="*/ 844544 w 844544"/>
                  <a:gd name="connsiteY1" fmla="*/ 12700 h 1284818"/>
                  <a:gd name="connsiteX2" fmla="*/ 844544 w 844544"/>
                  <a:gd name="connsiteY2" fmla="*/ 1278468 h 1284818"/>
                  <a:gd name="connsiteX3" fmla="*/ 0 w 844544"/>
                  <a:gd name="connsiteY3" fmla="*/ 1284818 h 1284818"/>
                  <a:gd name="connsiteX4" fmla="*/ 387350 w 844544"/>
                  <a:gd name="connsiteY4" fmla="*/ 0 h 1284818"/>
                  <a:gd name="connsiteX0" fmla="*/ 387350 w 844544"/>
                  <a:gd name="connsiteY0" fmla="*/ 0 h 1297518"/>
                  <a:gd name="connsiteX1" fmla="*/ 844544 w 844544"/>
                  <a:gd name="connsiteY1" fmla="*/ 12700 h 1297518"/>
                  <a:gd name="connsiteX2" fmla="*/ 285744 w 844544"/>
                  <a:gd name="connsiteY2" fmla="*/ 1297518 h 1297518"/>
                  <a:gd name="connsiteX3" fmla="*/ 0 w 844544"/>
                  <a:gd name="connsiteY3" fmla="*/ 1284818 h 1297518"/>
                  <a:gd name="connsiteX4" fmla="*/ 387350 w 844544"/>
                  <a:gd name="connsiteY4" fmla="*/ 0 h 1297518"/>
                  <a:gd name="connsiteX0" fmla="*/ 387350 w 939794"/>
                  <a:gd name="connsiteY0" fmla="*/ 0 h 1297518"/>
                  <a:gd name="connsiteX1" fmla="*/ 939794 w 939794"/>
                  <a:gd name="connsiteY1" fmla="*/ 12700 h 1297518"/>
                  <a:gd name="connsiteX2" fmla="*/ 285744 w 939794"/>
                  <a:gd name="connsiteY2" fmla="*/ 1297518 h 1297518"/>
                  <a:gd name="connsiteX3" fmla="*/ 0 w 939794"/>
                  <a:gd name="connsiteY3" fmla="*/ 1284818 h 1297518"/>
                  <a:gd name="connsiteX4" fmla="*/ 387350 w 939794"/>
                  <a:gd name="connsiteY4" fmla="*/ 0 h 1297518"/>
                  <a:gd name="connsiteX0" fmla="*/ 387350 w 939794"/>
                  <a:gd name="connsiteY0" fmla="*/ 0 h 1284818"/>
                  <a:gd name="connsiteX1" fmla="*/ 939794 w 939794"/>
                  <a:gd name="connsiteY1" fmla="*/ 12700 h 1284818"/>
                  <a:gd name="connsiteX2" fmla="*/ 279394 w 939794"/>
                  <a:gd name="connsiteY2" fmla="*/ 1278468 h 1284818"/>
                  <a:gd name="connsiteX3" fmla="*/ 0 w 939794"/>
                  <a:gd name="connsiteY3" fmla="*/ 1284818 h 1284818"/>
                  <a:gd name="connsiteX4" fmla="*/ 387350 w 939794"/>
                  <a:gd name="connsiteY4" fmla="*/ 0 h 1284818"/>
                  <a:gd name="connsiteX0" fmla="*/ 387350 w 939794"/>
                  <a:gd name="connsiteY0" fmla="*/ 0 h 1291168"/>
                  <a:gd name="connsiteX1" fmla="*/ 939794 w 939794"/>
                  <a:gd name="connsiteY1" fmla="*/ 12700 h 1291168"/>
                  <a:gd name="connsiteX2" fmla="*/ 279394 w 939794"/>
                  <a:gd name="connsiteY2" fmla="*/ 1291168 h 1291168"/>
                  <a:gd name="connsiteX3" fmla="*/ 0 w 939794"/>
                  <a:gd name="connsiteY3" fmla="*/ 1284818 h 1291168"/>
                  <a:gd name="connsiteX4" fmla="*/ 387350 w 939794"/>
                  <a:gd name="connsiteY4" fmla="*/ 0 h 1291168"/>
                  <a:gd name="connsiteX0" fmla="*/ 552450 w 939794"/>
                  <a:gd name="connsiteY0" fmla="*/ 2159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552450 w 939794"/>
                  <a:gd name="connsiteY4" fmla="*/ 215900 h 1278468"/>
                  <a:gd name="connsiteX0" fmla="*/ 444500 w 939794"/>
                  <a:gd name="connsiteY0" fmla="*/ 635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444500 w 939794"/>
                  <a:gd name="connsiteY4" fmla="*/ 63500 h 1278468"/>
                  <a:gd name="connsiteX0" fmla="*/ 444500 w 1155694"/>
                  <a:gd name="connsiteY0" fmla="*/ 0 h 1214968"/>
                  <a:gd name="connsiteX1" fmla="*/ 1155694 w 1155694"/>
                  <a:gd name="connsiteY1" fmla="*/ 0 h 1214968"/>
                  <a:gd name="connsiteX2" fmla="*/ 279394 w 1155694"/>
                  <a:gd name="connsiteY2" fmla="*/ 1214968 h 1214968"/>
                  <a:gd name="connsiteX3" fmla="*/ 0 w 1155694"/>
                  <a:gd name="connsiteY3" fmla="*/ 1208618 h 1214968"/>
                  <a:gd name="connsiteX4" fmla="*/ 444500 w 1155694"/>
                  <a:gd name="connsiteY4" fmla="*/ 0 h 1214968"/>
                  <a:gd name="connsiteX0" fmla="*/ 444500 w 1155694"/>
                  <a:gd name="connsiteY0" fmla="*/ 0 h 1208618"/>
                  <a:gd name="connsiteX1" fmla="*/ 1155694 w 1155694"/>
                  <a:gd name="connsiteY1" fmla="*/ 0 h 1208618"/>
                  <a:gd name="connsiteX2" fmla="*/ 323844 w 1155694"/>
                  <a:gd name="connsiteY2" fmla="*/ 1202268 h 1208618"/>
                  <a:gd name="connsiteX3" fmla="*/ 0 w 1155694"/>
                  <a:gd name="connsiteY3" fmla="*/ 1208618 h 1208618"/>
                  <a:gd name="connsiteX4" fmla="*/ 444500 w 1155694"/>
                  <a:gd name="connsiteY4" fmla="*/ 0 h 1208618"/>
                  <a:gd name="connsiteX0" fmla="*/ 454025 w 1165219"/>
                  <a:gd name="connsiteY0" fmla="*/ 0 h 1215762"/>
                  <a:gd name="connsiteX1" fmla="*/ 1165219 w 1165219"/>
                  <a:gd name="connsiteY1" fmla="*/ 0 h 1215762"/>
                  <a:gd name="connsiteX2" fmla="*/ 333369 w 1165219"/>
                  <a:gd name="connsiteY2" fmla="*/ 1202268 h 1215762"/>
                  <a:gd name="connsiteX3" fmla="*/ 0 w 1165219"/>
                  <a:gd name="connsiteY3" fmla="*/ 1215762 h 1215762"/>
                  <a:gd name="connsiteX4" fmla="*/ 454025 w 1165219"/>
                  <a:gd name="connsiteY4" fmla="*/ 0 h 1215762"/>
                  <a:gd name="connsiteX0" fmla="*/ 454025 w 1165219"/>
                  <a:gd name="connsiteY0" fmla="*/ 0 h 1218937"/>
                  <a:gd name="connsiteX1" fmla="*/ 1165219 w 1165219"/>
                  <a:gd name="connsiteY1" fmla="*/ 0 h 1218937"/>
                  <a:gd name="connsiteX2" fmla="*/ 347657 w 1165219"/>
                  <a:gd name="connsiteY2" fmla="*/ 1218937 h 1218937"/>
                  <a:gd name="connsiteX3" fmla="*/ 0 w 1165219"/>
                  <a:gd name="connsiteY3" fmla="*/ 1215762 h 1218937"/>
                  <a:gd name="connsiteX4" fmla="*/ 454025 w 1165219"/>
                  <a:gd name="connsiteY4" fmla="*/ 0 h 1218937"/>
                  <a:gd name="connsiteX0" fmla="*/ 449262 w 1165219"/>
                  <a:gd name="connsiteY0" fmla="*/ 0 h 1226081"/>
                  <a:gd name="connsiteX1" fmla="*/ 1165219 w 1165219"/>
                  <a:gd name="connsiteY1" fmla="*/ 7144 h 1226081"/>
                  <a:gd name="connsiteX2" fmla="*/ 347657 w 1165219"/>
                  <a:gd name="connsiteY2" fmla="*/ 1226081 h 1226081"/>
                  <a:gd name="connsiteX3" fmla="*/ 0 w 1165219"/>
                  <a:gd name="connsiteY3" fmla="*/ 1222906 h 1226081"/>
                  <a:gd name="connsiteX4" fmla="*/ 449262 w 1165219"/>
                  <a:gd name="connsiteY4" fmla="*/ 0 h 1226081"/>
                  <a:gd name="connsiteX0" fmla="*/ 444500 w 1160457"/>
                  <a:gd name="connsiteY0" fmla="*/ 0 h 1226081"/>
                  <a:gd name="connsiteX1" fmla="*/ 1160457 w 1160457"/>
                  <a:gd name="connsiteY1" fmla="*/ 7144 h 1226081"/>
                  <a:gd name="connsiteX2" fmla="*/ 342895 w 1160457"/>
                  <a:gd name="connsiteY2" fmla="*/ 1226081 h 1226081"/>
                  <a:gd name="connsiteX3" fmla="*/ 0 w 1160457"/>
                  <a:gd name="connsiteY3" fmla="*/ 1225287 h 1226081"/>
                  <a:gd name="connsiteX4" fmla="*/ 444500 w 1160457"/>
                  <a:gd name="connsiteY4" fmla="*/ 0 h 1226081"/>
                  <a:gd name="connsiteX0" fmla="*/ 437357 w 1153314"/>
                  <a:gd name="connsiteY0" fmla="*/ 0 h 1226081"/>
                  <a:gd name="connsiteX1" fmla="*/ 1153314 w 1153314"/>
                  <a:gd name="connsiteY1" fmla="*/ 7144 h 1226081"/>
                  <a:gd name="connsiteX2" fmla="*/ 335752 w 1153314"/>
                  <a:gd name="connsiteY2" fmla="*/ 1226081 h 1226081"/>
                  <a:gd name="connsiteX3" fmla="*/ 0 w 1153314"/>
                  <a:gd name="connsiteY3" fmla="*/ 1225287 h 1226081"/>
                  <a:gd name="connsiteX4" fmla="*/ 437357 w 1153314"/>
                  <a:gd name="connsiteY4" fmla="*/ 0 h 1226081"/>
                  <a:gd name="connsiteX0" fmla="*/ 444501 w 1160458"/>
                  <a:gd name="connsiteY0" fmla="*/ 0 h 1226081"/>
                  <a:gd name="connsiteX1" fmla="*/ 1160458 w 1160458"/>
                  <a:gd name="connsiteY1" fmla="*/ 7144 h 1226081"/>
                  <a:gd name="connsiteX2" fmla="*/ 342896 w 1160458"/>
                  <a:gd name="connsiteY2" fmla="*/ 1226081 h 1226081"/>
                  <a:gd name="connsiteX3" fmla="*/ 0 w 1160458"/>
                  <a:gd name="connsiteY3" fmla="*/ 1225287 h 1226081"/>
                  <a:gd name="connsiteX4" fmla="*/ 444501 w 1160458"/>
                  <a:gd name="connsiteY4" fmla="*/ 0 h 1226081"/>
                  <a:gd name="connsiteX0" fmla="*/ 444501 w 1443827"/>
                  <a:gd name="connsiteY0" fmla="*/ 0 h 1226081"/>
                  <a:gd name="connsiteX1" fmla="*/ 1443827 w 1443827"/>
                  <a:gd name="connsiteY1" fmla="*/ 7144 h 1226081"/>
                  <a:gd name="connsiteX2" fmla="*/ 342896 w 1443827"/>
                  <a:gd name="connsiteY2" fmla="*/ 1226081 h 1226081"/>
                  <a:gd name="connsiteX3" fmla="*/ 0 w 1443827"/>
                  <a:gd name="connsiteY3" fmla="*/ 1225287 h 1226081"/>
                  <a:gd name="connsiteX4" fmla="*/ 444501 w 1443827"/>
                  <a:gd name="connsiteY4" fmla="*/ 0 h 1226081"/>
                  <a:gd name="connsiteX0" fmla="*/ 439738 w 1443827"/>
                  <a:gd name="connsiteY0" fmla="*/ 0 h 1218937"/>
                  <a:gd name="connsiteX1" fmla="*/ 1443827 w 1443827"/>
                  <a:gd name="connsiteY1" fmla="*/ 0 h 1218937"/>
                  <a:gd name="connsiteX2" fmla="*/ 342896 w 1443827"/>
                  <a:gd name="connsiteY2" fmla="*/ 1218937 h 1218937"/>
                  <a:gd name="connsiteX3" fmla="*/ 0 w 1443827"/>
                  <a:gd name="connsiteY3" fmla="*/ 1218143 h 1218937"/>
                  <a:gd name="connsiteX4" fmla="*/ 439738 w 1443827"/>
                  <a:gd name="connsiteY4" fmla="*/ 0 h 1218937"/>
                  <a:gd name="connsiteX0" fmla="*/ 439738 w 1439065"/>
                  <a:gd name="connsiteY0" fmla="*/ 0 h 1218937"/>
                  <a:gd name="connsiteX1" fmla="*/ 1439065 w 1439065"/>
                  <a:gd name="connsiteY1" fmla="*/ 7144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48590"/>
                  <a:gd name="connsiteY0" fmla="*/ 2381 h 1221318"/>
                  <a:gd name="connsiteX1" fmla="*/ 1448590 w 1448590"/>
                  <a:gd name="connsiteY1" fmla="*/ 0 h 1221318"/>
                  <a:gd name="connsiteX2" fmla="*/ 342896 w 1448590"/>
                  <a:gd name="connsiteY2" fmla="*/ 1221318 h 1221318"/>
                  <a:gd name="connsiteX3" fmla="*/ 0 w 1448590"/>
                  <a:gd name="connsiteY3" fmla="*/ 1220524 h 1221318"/>
                  <a:gd name="connsiteX4" fmla="*/ 439738 w 1448590"/>
                  <a:gd name="connsiteY4" fmla="*/ 2381 h 1221318"/>
                  <a:gd name="connsiteX0" fmla="*/ 439738 w 1439065"/>
                  <a:gd name="connsiteY0" fmla="*/ 0 h 1218937"/>
                  <a:gd name="connsiteX1" fmla="*/ 1439065 w 1439065"/>
                  <a:gd name="connsiteY1" fmla="*/ 2381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34303"/>
                  <a:gd name="connsiteY0" fmla="*/ 2381 h 1221318"/>
                  <a:gd name="connsiteX1" fmla="*/ 1434303 w 1434303"/>
                  <a:gd name="connsiteY1" fmla="*/ 0 h 1221318"/>
                  <a:gd name="connsiteX2" fmla="*/ 342896 w 1434303"/>
                  <a:gd name="connsiteY2" fmla="*/ 1221318 h 1221318"/>
                  <a:gd name="connsiteX3" fmla="*/ 0 w 1434303"/>
                  <a:gd name="connsiteY3" fmla="*/ 1220524 h 1221318"/>
                  <a:gd name="connsiteX4" fmla="*/ 439738 w 1434303"/>
                  <a:gd name="connsiteY4" fmla="*/ 2381 h 1221318"/>
                  <a:gd name="connsiteX0" fmla="*/ 439738 w 1429540"/>
                  <a:gd name="connsiteY0" fmla="*/ 0 h 1218937"/>
                  <a:gd name="connsiteX1" fmla="*/ 1429540 w 1429540"/>
                  <a:gd name="connsiteY1" fmla="*/ 2382 h 1218937"/>
                  <a:gd name="connsiteX2" fmla="*/ 342896 w 1429540"/>
                  <a:gd name="connsiteY2" fmla="*/ 1218937 h 1218937"/>
                  <a:gd name="connsiteX3" fmla="*/ 0 w 1429540"/>
                  <a:gd name="connsiteY3" fmla="*/ 1218143 h 1218937"/>
                  <a:gd name="connsiteX4" fmla="*/ 439738 w 1429540"/>
                  <a:gd name="connsiteY4" fmla="*/ 0 h 1218937"/>
                  <a:gd name="connsiteX0" fmla="*/ 442119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2119 w 1429540"/>
                  <a:gd name="connsiteY4" fmla="*/ 0 h 1223699"/>
                  <a:gd name="connsiteX0" fmla="*/ 454025 w 1429540"/>
                  <a:gd name="connsiteY0" fmla="*/ 0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0 h 1216555"/>
                  <a:gd name="connsiteX0" fmla="*/ 444500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4500 w 1429540"/>
                  <a:gd name="connsiteY4" fmla="*/ 0 h 1223699"/>
                  <a:gd name="connsiteX0" fmla="*/ 454025 w 1429540"/>
                  <a:gd name="connsiteY0" fmla="*/ 2381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2381 h 1216555"/>
                  <a:gd name="connsiteX0" fmla="*/ 444500 w 1429540"/>
                  <a:gd name="connsiteY0" fmla="*/ 0 h 1216556"/>
                  <a:gd name="connsiteX1" fmla="*/ 1429540 w 1429540"/>
                  <a:gd name="connsiteY1" fmla="*/ 1 h 1216556"/>
                  <a:gd name="connsiteX2" fmla="*/ 342896 w 1429540"/>
                  <a:gd name="connsiteY2" fmla="*/ 1216556 h 1216556"/>
                  <a:gd name="connsiteX3" fmla="*/ 0 w 1429540"/>
                  <a:gd name="connsiteY3" fmla="*/ 1215762 h 1216556"/>
                  <a:gd name="connsiteX4" fmla="*/ 444500 w 1429540"/>
                  <a:gd name="connsiteY4" fmla="*/ 0 h 121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540" h="1216556">
                    <a:moveTo>
                      <a:pt x="444500" y="0"/>
                    </a:moveTo>
                    <a:lnTo>
                      <a:pt x="1429540" y="1"/>
                    </a:lnTo>
                    <a:lnTo>
                      <a:pt x="342896" y="1216556"/>
                    </a:lnTo>
                    <a:lnTo>
                      <a:pt x="0" y="1215762"/>
                    </a:lnTo>
                    <a:lnTo>
                      <a:pt x="444500" y="0"/>
                    </a:lnTo>
                    <a:close/>
                  </a:path>
                </a:pathLst>
              </a:custGeom>
              <a:solidFill>
                <a:srgbClr val="FF0000">
                  <a:alpha val="48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800" noProof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9" name="Rectangle 70">
                <a:extLst>
                  <a:ext uri="{FF2B5EF4-FFF2-40B4-BE49-F238E27FC236}">
                    <a16:creationId xmlns:a16="http://schemas.microsoft.com/office/drawing/2014/main" id="{B4A88D50-233E-726F-2499-EE11B958BB5D}"/>
                  </a:ext>
                </a:extLst>
              </p:cNvPr>
              <p:cNvSpPr/>
              <p:nvPr/>
            </p:nvSpPr>
            <p:spPr>
              <a:xfrm>
                <a:off x="4937056" y="8346033"/>
                <a:ext cx="664503" cy="565500"/>
              </a:xfrm>
              <a:custGeom>
                <a:avLst/>
                <a:gdLst>
                  <a:gd name="connsiteX0" fmla="*/ 0 w 717544"/>
                  <a:gd name="connsiteY0" fmla="*/ 0 h 1265768"/>
                  <a:gd name="connsiteX1" fmla="*/ 717544 w 717544"/>
                  <a:gd name="connsiteY1" fmla="*/ 0 h 1265768"/>
                  <a:gd name="connsiteX2" fmla="*/ 717544 w 717544"/>
                  <a:gd name="connsiteY2" fmla="*/ 1265768 h 1265768"/>
                  <a:gd name="connsiteX3" fmla="*/ 0 w 717544"/>
                  <a:gd name="connsiteY3" fmla="*/ 1265768 h 1265768"/>
                  <a:gd name="connsiteX4" fmla="*/ 0 w 717544"/>
                  <a:gd name="connsiteY4" fmla="*/ 0 h 1265768"/>
                  <a:gd name="connsiteX0" fmla="*/ 107950 w 825494"/>
                  <a:gd name="connsiteY0" fmla="*/ 0 h 1272118"/>
                  <a:gd name="connsiteX1" fmla="*/ 825494 w 825494"/>
                  <a:gd name="connsiteY1" fmla="*/ 0 h 1272118"/>
                  <a:gd name="connsiteX2" fmla="*/ 825494 w 825494"/>
                  <a:gd name="connsiteY2" fmla="*/ 1265768 h 1272118"/>
                  <a:gd name="connsiteX3" fmla="*/ 0 w 825494"/>
                  <a:gd name="connsiteY3" fmla="*/ 1272118 h 1272118"/>
                  <a:gd name="connsiteX4" fmla="*/ 107950 w 825494"/>
                  <a:gd name="connsiteY4" fmla="*/ 0 h 1272118"/>
                  <a:gd name="connsiteX0" fmla="*/ 368300 w 825494"/>
                  <a:gd name="connsiteY0" fmla="*/ 0 h 1284818"/>
                  <a:gd name="connsiteX1" fmla="*/ 825494 w 825494"/>
                  <a:gd name="connsiteY1" fmla="*/ 12700 h 1284818"/>
                  <a:gd name="connsiteX2" fmla="*/ 825494 w 825494"/>
                  <a:gd name="connsiteY2" fmla="*/ 1278468 h 1284818"/>
                  <a:gd name="connsiteX3" fmla="*/ 0 w 825494"/>
                  <a:gd name="connsiteY3" fmla="*/ 1284818 h 1284818"/>
                  <a:gd name="connsiteX4" fmla="*/ 368300 w 825494"/>
                  <a:gd name="connsiteY4" fmla="*/ 0 h 1284818"/>
                  <a:gd name="connsiteX0" fmla="*/ 387350 w 844544"/>
                  <a:gd name="connsiteY0" fmla="*/ 0 h 1284818"/>
                  <a:gd name="connsiteX1" fmla="*/ 844544 w 844544"/>
                  <a:gd name="connsiteY1" fmla="*/ 12700 h 1284818"/>
                  <a:gd name="connsiteX2" fmla="*/ 844544 w 844544"/>
                  <a:gd name="connsiteY2" fmla="*/ 1278468 h 1284818"/>
                  <a:gd name="connsiteX3" fmla="*/ 0 w 844544"/>
                  <a:gd name="connsiteY3" fmla="*/ 1284818 h 1284818"/>
                  <a:gd name="connsiteX4" fmla="*/ 387350 w 844544"/>
                  <a:gd name="connsiteY4" fmla="*/ 0 h 1284818"/>
                  <a:gd name="connsiteX0" fmla="*/ 387350 w 844544"/>
                  <a:gd name="connsiteY0" fmla="*/ 0 h 1297518"/>
                  <a:gd name="connsiteX1" fmla="*/ 844544 w 844544"/>
                  <a:gd name="connsiteY1" fmla="*/ 12700 h 1297518"/>
                  <a:gd name="connsiteX2" fmla="*/ 285744 w 844544"/>
                  <a:gd name="connsiteY2" fmla="*/ 1297518 h 1297518"/>
                  <a:gd name="connsiteX3" fmla="*/ 0 w 844544"/>
                  <a:gd name="connsiteY3" fmla="*/ 1284818 h 1297518"/>
                  <a:gd name="connsiteX4" fmla="*/ 387350 w 844544"/>
                  <a:gd name="connsiteY4" fmla="*/ 0 h 1297518"/>
                  <a:gd name="connsiteX0" fmla="*/ 387350 w 939794"/>
                  <a:gd name="connsiteY0" fmla="*/ 0 h 1297518"/>
                  <a:gd name="connsiteX1" fmla="*/ 939794 w 939794"/>
                  <a:gd name="connsiteY1" fmla="*/ 12700 h 1297518"/>
                  <a:gd name="connsiteX2" fmla="*/ 285744 w 939794"/>
                  <a:gd name="connsiteY2" fmla="*/ 1297518 h 1297518"/>
                  <a:gd name="connsiteX3" fmla="*/ 0 w 939794"/>
                  <a:gd name="connsiteY3" fmla="*/ 1284818 h 1297518"/>
                  <a:gd name="connsiteX4" fmla="*/ 387350 w 939794"/>
                  <a:gd name="connsiteY4" fmla="*/ 0 h 1297518"/>
                  <a:gd name="connsiteX0" fmla="*/ 387350 w 939794"/>
                  <a:gd name="connsiteY0" fmla="*/ 0 h 1284818"/>
                  <a:gd name="connsiteX1" fmla="*/ 939794 w 939794"/>
                  <a:gd name="connsiteY1" fmla="*/ 12700 h 1284818"/>
                  <a:gd name="connsiteX2" fmla="*/ 279394 w 939794"/>
                  <a:gd name="connsiteY2" fmla="*/ 1278468 h 1284818"/>
                  <a:gd name="connsiteX3" fmla="*/ 0 w 939794"/>
                  <a:gd name="connsiteY3" fmla="*/ 1284818 h 1284818"/>
                  <a:gd name="connsiteX4" fmla="*/ 387350 w 939794"/>
                  <a:gd name="connsiteY4" fmla="*/ 0 h 1284818"/>
                  <a:gd name="connsiteX0" fmla="*/ 387350 w 939794"/>
                  <a:gd name="connsiteY0" fmla="*/ 0 h 1291168"/>
                  <a:gd name="connsiteX1" fmla="*/ 939794 w 939794"/>
                  <a:gd name="connsiteY1" fmla="*/ 12700 h 1291168"/>
                  <a:gd name="connsiteX2" fmla="*/ 279394 w 939794"/>
                  <a:gd name="connsiteY2" fmla="*/ 1291168 h 1291168"/>
                  <a:gd name="connsiteX3" fmla="*/ 0 w 939794"/>
                  <a:gd name="connsiteY3" fmla="*/ 1284818 h 1291168"/>
                  <a:gd name="connsiteX4" fmla="*/ 387350 w 939794"/>
                  <a:gd name="connsiteY4" fmla="*/ 0 h 1291168"/>
                  <a:gd name="connsiteX0" fmla="*/ 552450 w 939794"/>
                  <a:gd name="connsiteY0" fmla="*/ 2159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552450 w 939794"/>
                  <a:gd name="connsiteY4" fmla="*/ 215900 h 1278468"/>
                  <a:gd name="connsiteX0" fmla="*/ 444500 w 939794"/>
                  <a:gd name="connsiteY0" fmla="*/ 635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444500 w 939794"/>
                  <a:gd name="connsiteY4" fmla="*/ 63500 h 1278468"/>
                  <a:gd name="connsiteX0" fmla="*/ 444500 w 1155694"/>
                  <a:gd name="connsiteY0" fmla="*/ 0 h 1214968"/>
                  <a:gd name="connsiteX1" fmla="*/ 1155694 w 1155694"/>
                  <a:gd name="connsiteY1" fmla="*/ 0 h 1214968"/>
                  <a:gd name="connsiteX2" fmla="*/ 279394 w 1155694"/>
                  <a:gd name="connsiteY2" fmla="*/ 1214968 h 1214968"/>
                  <a:gd name="connsiteX3" fmla="*/ 0 w 1155694"/>
                  <a:gd name="connsiteY3" fmla="*/ 1208618 h 1214968"/>
                  <a:gd name="connsiteX4" fmla="*/ 444500 w 1155694"/>
                  <a:gd name="connsiteY4" fmla="*/ 0 h 1214968"/>
                  <a:gd name="connsiteX0" fmla="*/ 444500 w 1155694"/>
                  <a:gd name="connsiteY0" fmla="*/ 0 h 1208618"/>
                  <a:gd name="connsiteX1" fmla="*/ 1155694 w 1155694"/>
                  <a:gd name="connsiteY1" fmla="*/ 0 h 1208618"/>
                  <a:gd name="connsiteX2" fmla="*/ 323844 w 1155694"/>
                  <a:gd name="connsiteY2" fmla="*/ 1202268 h 1208618"/>
                  <a:gd name="connsiteX3" fmla="*/ 0 w 1155694"/>
                  <a:gd name="connsiteY3" fmla="*/ 1208618 h 1208618"/>
                  <a:gd name="connsiteX4" fmla="*/ 444500 w 1155694"/>
                  <a:gd name="connsiteY4" fmla="*/ 0 h 1208618"/>
                  <a:gd name="connsiteX0" fmla="*/ 454025 w 1165219"/>
                  <a:gd name="connsiteY0" fmla="*/ 0 h 1215762"/>
                  <a:gd name="connsiteX1" fmla="*/ 1165219 w 1165219"/>
                  <a:gd name="connsiteY1" fmla="*/ 0 h 1215762"/>
                  <a:gd name="connsiteX2" fmla="*/ 333369 w 1165219"/>
                  <a:gd name="connsiteY2" fmla="*/ 1202268 h 1215762"/>
                  <a:gd name="connsiteX3" fmla="*/ 0 w 1165219"/>
                  <a:gd name="connsiteY3" fmla="*/ 1215762 h 1215762"/>
                  <a:gd name="connsiteX4" fmla="*/ 454025 w 1165219"/>
                  <a:gd name="connsiteY4" fmla="*/ 0 h 1215762"/>
                  <a:gd name="connsiteX0" fmla="*/ 454025 w 1165219"/>
                  <a:gd name="connsiteY0" fmla="*/ 0 h 1218937"/>
                  <a:gd name="connsiteX1" fmla="*/ 1165219 w 1165219"/>
                  <a:gd name="connsiteY1" fmla="*/ 0 h 1218937"/>
                  <a:gd name="connsiteX2" fmla="*/ 347657 w 1165219"/>
                  <a:gd name="connsiteY2" fmla="*/ 1218937 h 1218937"/>
                  <a:gd name="connsiteX3" fmla="*/ 0 w 1165219"/>
                  <a:gd name="connsiteY3" fmla="*/ 1215762 h 1218937"/>
                  <a:gd name="connsiteX4" fmla="*/ 454025 w 1165219"/>
                  <a:gd name="connsiteY4" fmla="*/ 0 h 1218937"/>
                  <a:gd name="connsiteX0" fmla="*/ 449262 w 1165219"/>
                  <a:gd name="connsiteY0" fmla="*/ 0 h 1226081"/>
                  <a:gd name="connsiteX1" fmla="*/ 1165219 w 1165219"/>
                  <a:gd name="connsiteY1" fmla="*/ 7144 h 1226081"/>
                  <a:gd name="connsiteX2" fmla="*/ 347657 w 1165219"/>
                  <a:gd name="connsiteY2" fmla="*/ 1226081 h 1226081"/>
                  <a:gd name="connsiteX3" fmla="*/ 0 w 1165219"/>
                  <a:gd name="connsiteY3" fmla="*/ 1222906 h 1226081"/>
                  <a:gd name="connsiteX4" fmla="*/ 449262 w 1165219"/>
                  <a:gd name="connsiteY4" fmla="*/ 0 h 1226081"/>
                  <a:gd name="connsiteX0" fmla="*/ 444500 w 1160457"/>
                  <a:gd name="connsiteY0" fmla="*/ 0 h 1226081"/>
                  <a:gd name="connsiteX1" fmla="*/ 1160457 w 1160457"/>
                  <a:gd name="connsiteY1" fmla="*/ 7144 h 1226081"/>
                  <a:gd name="connsiteX2" fmla="*/ 342895 w 1160457"/>
                  <a:gd name="connsiteY2" fmla="*/ 1226081 h 1226081"/>
                  <a:gd name="connsiteX3" fmla="*/ 0 w 1160457"/>
                  <a:gd name="connsiteY3" fmla="*/ 1225287 h 1226081"/>
                  <a:gd name="connsiteX4" fmla="*/ 444500 w 1160457"/>
                  <a:gd name="connsiteY4" fmla="*/ 0 h 1226081"/>
                  <a:gd name="connsiteX0" fmla="*/ 437357 w 1153314"/>
                  <a:gd name="connsiteY0" fmla="*/ 0 h 1226081"/>
                  <a:gd name="connsiteX1" fmla="*/ 1153314 w 1153314"/>
                  <a:gd name="connsiteY1" fmla="*/ 7144 h 1226081"/>
                  <a:gd name="connsiteX2" fmla="*/ 335752 w 1153314"/>
                  <a:gd name="connsiteY2" fmla="*/ 1226081 h 1226081"/>
                  <a:gd name="connsiteX3" fmla="*/ 0 w 1153314"/>
                  <a:gd name="connsiteY3" fmla="*/ 1225287 h 1226081"/>
                  <a:gd name="connsiteX4" fmla="*/ 437357 w 1153314"/>
                  <a:gd name="connsiteY4" fmla="*/ 0 h 1226081"/>
                  <a:gd name="connsiteX0" fmla="*/ 444501 w 1160458"/>
                  <a:gd name="connsiteY0" fmla="*/ 0 h 1226081"/>
                  <a:gd name="connsiteX1" fmla="*/ 1160458 w 1160458"/>
                  <a:gd name="connsiteY1" fmla="*/ 7144 h 1226081"/>
                  <a:gd name="connsiteX2" fmla="*/ 342896 w 1160458"/>
                  <a:gd name="connsiteY2" fmla="*/ 1226081 h 1226081"/>
                  <a:gd name="connsiteX3" fmla="*/ 0 w 1160458"/>
                  <a:gd name="connsiteY3" fmla="*/ 1225287 h 1226081"/>
                  <a:gd name="connsiteX4" fmla="*/ 444501 w 1160458"/>
                  <a:gd name="connsiteY4" fmla="*/ 0 h 1226081"/>
                  <a:gd name="connsiteX0" fmla="*/ 444501 w 1443827"/>
                  <a:gd name="connsiteY0" fmla="*/ 0 h 1226081"/>
                  <a:gd name="connsiteX1" fmla="*/ 1443827 w 1443827"/>
                  <a:gd name="connsiteY1" fmla="*/ 7144 h 1226081"/>
                  <a:gd name="connsiteX2" fmla="*/ 342896 w 1443827"/>
                  <a:gd name="connsiteY2" fmla="*/ 1226081 h 1226081"/>
                  <a:gd name="connsiteX3" fmla="*/ 0 w 1443827"/>
                  <a:gd name="connsiteY3" fmla="*/ 1225287 h 1226081"/>
                  <a:gd name="connsiteX4" fmla="*/ 444501 w 1443827"/>
                  <a:gd name="connsiteY4" fmla="*/ 0 h 1226081"/>
                  <a:gd name="connsiteX0" fmla="*/ 439738 w 1443827"/>
                  <a:gd name="connsiteY0" fmla="*/ 0 h 1218937"/>
                  <a:gd name="connsiteX1" fmla="*/ 1443827 w 1443827"/>
                  <a:gd name="connsiteY1" fmla="*/ 0 h 1218937"/>
                  <a:gd name="connsiteX2" fmla="*/ 342896 w 1443827"/>
                  <a:gd name="connsiteY2" fmla="*/ 1218937 h 1218937"/>
                  <a:gd name="connsiteX3" fmla="*/ 0 w 1443827"/>
                  <a:gd name="connsiteY3" fmla="*/ 1218143 h 1218937"/>
                  <a:gd name="connsiteX4" fmla="*/ 439738 w 1443827"/>
                  <a:gd name="connsiteY4" fmla="*/ 0 h 1218937"/>
                  <a:gd name="connsiteX0" fmla="*/ 439738 w 1439065"/>
                  <a:gd name="connsiteY0" fmla="*/ 0 h 1218937"/>
                  <a:gd name="connsiteX1" fmla="*/ 1439065 w 1439065"/>
                  <a:gd name="connsiteY1" fmla="*/ 7144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48590"/>
                  <a:gd name="connsiteY0" fmla="*/ 2381 h 1221318"/>
                  <a:gd name="connsiteX1" fmla="*/ 1448590 w 1448590"/>
                  <a:gd name="connsiteY1" fmla="*/ 0 h 1221318"/>
                  <a:gd name="connsiteX2" fmla="*/ 342896 w 1448590"/>
                  <a:gd name="connsiteY2" fmla="*/ 1221318 h 1221318"/>
                  <a:gd name="connsiteX3" fmla="*/ 0 w 1448590"/>
                  <a:gd name="connsiteY3" fmla="*/ 1220524 h 1221318"/>
                  <a:gd name="connsiteX4" fmla="*/ 439738 w 1448590"/>
                  <a:gd name="connsiteY4" fmla="*/ 2381 h 1221318"/>
                  <a:gd name="connsiteX0" fmla="*/ 439738 w 1439065"/>
                  <a:gd name="connsiteY0" fmla="*/ 0 h 1218937"/>
                  <a:gd name="connsiteX1" fmla="*/ 1439065 w 1439065"/>
                  <a:gd name="connsiteY1" fmla="*/ 2381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34303"/>
                  <a:gd name="connsiteY0" fmla="*/ 2381 h 1221318"/>
                  <a:gd name="connsiteX1" fmla="*/ 1434303 w 1434303"/>
                  <a:gd name="connsiteY1" fmla="*/ 0 h 1221318"/>
                  <a:gd name="connsiteX2" fmla="*/ 342896 w 1434303"/>
                  <a:gd name="connsiteY2" fmla="*/ 1221318 h 1221318"/>
                  <a:gd name="connsiteX3" fmla="*/ 0 w 1434303"/>
                  <a:gd name="connsiteY3" fmla="*/ 1220524 h 1221318"/>
                  <a:gd name="connsiteX4" fmla="*/ 439738 w 1434303"/>
                  <a:gd name="connsiteY4" fmla="*/ 2381 h 1221318"/>
                  <a:gd name="connsiteX0" fmla="*/ 439738 w 1429540"/>
                  <a:gd name="connsiteY0" fmla="*/ 0 h 1218937"/>
                  <a:gd name="connsiteX1" fmla="*/ 1429540 w 1429540"/>
                  <a:gd name="connsiteY1" fmla="*/ 2382 h 1218937"/>
                  <a:gd name="connsiteX2" fmla="*/ 342896 w 1429540"/>
                  <a:gd name="connsiteY2" fmla="*/ 1218937 h 1218937"/>
                  <a:gd name="connsiteX3" fmla="*/ 0 w 1429540"/>
                  <a:gd name="connsiteY3" fmla="*/ 1218143 h 1218937"/>
                  <a:gd name="connsiteX4" fmla="*/ 439738 w 1429540"/>
                  <a:gd name="connsiteY4" fmla="*/ 0 h 1218937"/>
                  <a:gd name="connsiteX0" fmla="*/ 442119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2119 w 1429540"/>
                  <a:gd name="connsiteY4" fmla="*/ 0 h 1223699"/>
                  <a:gd name="connsiteX0" fmla="*/ 454025 w 1429540"/>
                  <a:gd name="connsiteY0" fmla="*/ 0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0 h 1216555"/>
                  <a:gd name="connsiteX0" fmla="*/ 444500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4500 w 1429540"/>
                  <a:gd name="connsiteY4" fmla="*/ 0 h 1223699"/>
                  <a:gd name="connsiteX0" fmla="*/ 454025 w 1429540"/>
                  <a:gd name="connsiteY0" fmla="*/ 2381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2381 h 1216555"/>
                  <a:gd name="connsiteX0" fmla="*/ 444500 w 1429540"/>
                  <a:gd name="connsiteY0" fmla="*/ 0 h 1216556"/>
                  <a:gd name="connsiteX1" fmla="*/ 1429540 w 1429540"/>
                  <a:gd name="connsiteY1" fmla="*/ 1 h 1216556"/>
                  <a:gd name="connsiteX2" fmla="*/ 342896 w 1429540"/>
                  <a:gd name="connsiteY2" fmla="*/ 1216556 h 1216556"/>
                  <a:gd name="connsiteX3" fmla="*/ 0 w 1429540"/>
                  <a:gd name="connsiteY3" fmla="*/ 1215762 h 1216556"/>
                  <a:gd name="connsiteX4" fmla="*/ 444500 w 1429540"/>
                  <a:gd name="connsiteY4" fmla="*/ 0 h 121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540" h="1216556">
                    <a:moveTo>
                      <a:pt x="444500" y="0"/>
                    </a:moveTo>
                    <a:lnTo>
                      <a:pt x="1429540" y="1"/>
                    </a:lnTo>
                    <a:lnTo>
                      <a:pt x="342896" y="1216556"/>
                    </a:lnTo>
                    <a:lnTo>
                      <a:pt x="0" y="1215762"/>
                    </a:lnTo>
                    <a:lnTo>
                      <a:pt x="444500" y="0"/>
                    </a:lnTo>
                    <a:close/>
                  </a:path>
                </a:pathLst>
              </a:custGeom>
              <a:solidFill>
                <a:srgbClr val="FF0000">
                  <a:alpha val="48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800" noProof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7EA4634-D29F-AF32-90C2-43C1D07DDC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37148" y="8909687"/>
                <a:ext cx="324211" cy="369"/>
              </a:xfrm>
              <a:prstGeom prst="line">
                <a:avLst/>
              </a:prstGeom>
              <a:ln w="31750">
                <a:solidFill>
                  <a:srgbClr val="FF0000">
                    <a:alpha val="76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2DACDE1A-9336-DFC8-9356-5B750DE425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20208" y="8909687"/>
                <a:ext cx="324211" cy="369"/>
              </a:xfrm>
              <a:prstGeom prst="line">
                <a:avLst/>
              </a:prstGeom>
              <a:ln w="31750">
                <a:solidFill>
                  <a:srgbClr val="FF0000">
                    <a:alpha val="76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B870478E-F209-CF87-C5B4-9A3DD39335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99762" y="8909687"/>
                <a:ext cx="324211" cy="369"/>
              </a:xfrm>
              <a:prstGeom prst="line">
                <a:avLst/>
              </a:prstGeom>
              <a:ln w="31750">
                <a:solidFill>
                  <a:srgbClr val="FF0000">
                    <a:alpha val="76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6DEBE3CF-6E5C-D24A-4863-0A2C58ABCD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9980" y="8905333"/>
                <a:ext cx="184467" cy="0"/>
              </a:xfrm>
              <a:prstGeom prst="line">
                <a:avLst/>
              </a:prstGeom>
              <a:ln w="31750">
                <a:solidFill>
                  <a:srgbClr val="FF0000">
                    <a:alpha val="76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Rectangle 70">
                <a:extLst>
                  <a:ext uri="{FF2B5EF4-FFF2-40B4-BE49-F238E27FC236}">
                    <a16:creationId xmlns:a16="http://schemas.microsoft.com/office/drawing/2014/main" id="{89857EC3-4A97-FBB9-A715-AAECA98891A7}"/>
                  </a:ext>
                </a:extLst>
              </p:cNvPr>
              <p:cNvSpPr/>
              <p:nvPr/>
            </p:nvSpPr>
            <p:spPr>
              <a:xfrm>
                <a:off x="3802940" y="8911238"/>
                <a:ext cx="651220" cy="487279"/>
              </a:xfrm>
              <a:custGeom>
                <a:avLst/>
                <a:gdLst>
                  <a:gd name="connsiteX0" fmla="*/ 0 w 717544"/>
                  <a:gd name="connsiteY0" fmla="*/ 0 h 1265768"/>
                  <a:gd name="connsiteX1" fmla="*/ 717544 w 717544"/>
                  <a:gd name="connsiteY1" fmla="*/ 0 h 1265768"/>
                  <a:gd name="connsiteX2" fmla="*/ 717544 w 717544"/>
                  <a:gd name="connsiteY2" fmla="*/ 1265768 h 1265768"/>
                  <a:gd name="connsiteX3" fmla="*/ 0 w 717544"/>
                  <a:gd name="connsiteY3" fmla="*/ 1265768 h 1265768"/>
                  <a:gd name="connsiteX4" fmla="*/ 0 w 717544"/>
                  <a:gd name="connsiteY4" fmla="*/ 0 h 1265768"/>
                  <a:gd name="connsiteX0" fmla="*/ 107950 w 825494"/>
                  <a:gd name="connsiteY0" fmla="*/ 0 h 1272118"/>
                  <a:gd name="connsiteX1" fmla="*/ 825494 w 825494"/>
                  <a:gd name="connsiteY1" fmla="*/ 0 h 1272118"/>
                  <a:gd name="connsiteX2" fmla="*/ 825494 w 825494"/>
                  <a:gd name="connsiteY2" fmla="*/ 1265768 h 1272118"/>
                  <a:gd name="connsiteX3" fmla="*/ 0 w 825494"/>
                  <a:gd name="connsiteY3" fmla="*/ 1272118 h 1272118"/>
                  <a:gd name="connsiteX4" fmla="*/ 107950 w 825494"/>
                  <a:gd name="connsiteY4" fmla="*/ 0 h 1272118"/>
                  <a:gd name="connsiteX0" fmla="*/ 368300 w 825494"/>
                  <a:gd name="connsiteY0" fmla="*/ 0 h 1284818"/>
                  <a:gd name="connsiteX1" fmla="*/ 825494 w 825494"/>
                  <a:gd name="connsiteY1" fmla="*/ 12700 h 1284818"/>
                  <a:gd name="connsiteX2" fmla="*/ 825494 w 825494"/>
                  <a:gd name="connsiteY2" fmla="*/ 1278468 h 1284818"/>
                  <a:gd name="connsiteX3" fmla="*/ 0 w 825494"/>
                  <a:gd name="connsiteY3" fmla="*/ 1284818 h 1284818"/>
                  <a:gd name="connsiteX4" fmla="*/ 368300 w 825494"/>
                  <a:gd name="connsiteY4" fmla="*/ 0 h 1284818"/>
                  <a:gd name="connsiteX0" fmla="*/ 387350 w 844544"/>
                  <a:gd name="connsiteY0" fmla="*/ 0 h 1284818"/>
                  <a:gd name="connsiteX1" fmla="*/ 844544 w 844544"/>
                  <a:gd name="connsiteY1" fmla="*/ 12700 h 1284818"/>
                  <a:gd name="connsiteX2" fmla="*/ 844544 w 844544"/>
                  <a:gd name="connsiteY2" fmla="*/ 1278468 h 1284818"/>
                  <a:gd name="connsiteX3" fmla="*/ 0 w 844544"/>
                  <a:gd name="connsiteY3" fmla="*/ 1284818 h 1284818"/>
                  <a:gd name="connsiteX4" fmla="*/ 387350 w 844544"/>
                  <a:gd name="connsiteY4" fmla="*/ 0 h 1284818"/>
                  <a:gd name="connsiteX0" fmla="*/ 387350 w 844544"/>
                  <a:gd name="connsiteY0" fmla="*/ 0 h 1297518"/>
                  <a:gd name="connsiteX1" fmla="*/ 844544 w 844544"/>
                  <a:gd name="connsiteY1" fmla="*/ 12700 h 1297518"/>
                  <a:gd name="connsiteX2" fmla="*/ 285744 w 844544"/>
                  <a:gd name="connsiteY2" fmla="*/ 1297518 h 1297518"/>
                  <a:gd name="connsiteX3" fmla="*/ 0 w 844544"/>
                  <a:gd name="connsiteY3" fmla="*/ 1284818 h 1297518"/>
                  <a:gd name="connsiteX4" fmla="*/ 387350 w 844544"/>
                  <a:gd name="connsiteY4" fmla="*/ 0 h 1297518"/>
                  <a:gd name="connsiteX0" fmla="*/ 387350 w 939794"/>
                  <a:gd name="connsiteY0" fmla="*/ 0 h 1297518"/>
                  <a:gd name="connsiteX1" fmla="*/ 939794 w 939794"/>
                  <a:gd name="connsiteY1" fmla="*/ 12700 h 1297518"/>
                  <a:gd name="connsiteX2" fmla="*/ 285744 w 939794"/>
                  <a:gd name="connsiteY2" fmla="*/ 1297518 h 1297518"/>
                  <a:gd name="connsiteX3" fmla="*/ 0 w 939794"/>
                  <a:gd name="connsiteY3" fmla="*/ 1284818 h 1297518"/>
                  <a:gd name="connsiteX4" fmla="*/ 387350 w 939794"/>
                  <a:gd name="connsiteY4" fmla="*/ 0 h 1297518"/>
                  <a:gd name="connsiteX0" fmla="*/ 387350 w 939794"/>
                  <a:gd name="connsiteY0" fmla="*/ 0 h 1284818"/>
                  <a:gd name="connsiteX1" fmla="*/ 939794 w 939794"/>
                  <a:gd name="connsiteY1" fmla="*/ 12700 h 1284818"/>
                  <a:gd name="connsiteX2" fmla="*/ 279394 w 939794"/>
                  <a:gd name="connsiteY2" fmla="*/ 1278468 h 1284818"/>
                  <a:gd name="connsiteX3" fmla="*/ 0 w 939794"/>
                  <a:gd name="connsiteY3" fmla="*/ 1284818 h 1284818"/>
                  <a:gd name="connsiteX4" fmla="*/ 387350 w 939794"/>
                  <a:gd name="connsiteY4" fmla="*/ 0 h 1284818"/>
                  <a:gd name="connsiteX0" fmla="*/ 387350 w 939794"/>
                  <a:gd name="connsiteY0" fmla="*/ 0 h 1291168"/>
                  <a:gd name="connsiteX1" fmla="*/ 939794 w 939794"/>
                  <a:gd name="connsiteY1" fmla="*/ 12700 h 1291168"/>
                  <a:gd name="connsiteX2" fmla="*/ 279394 w 939794"/>
                  <a:gd name="connsiteY2" fmla="*/ 1291168 h 1291168"/>
                  <a:gd name="connsiteX3" fmla="*/ 0 w 939794"/>
                  <a:gd name="connsiteY3" fmla="*/ 1284818 h 1291168"/>
                  <a:gd name="connsiteX4" fmla="*/ 387350 w 939794"/>
                  <a:gd name="connsiteY4" fmla="*/ 0 h 1291168"/>
                  <a:gd name="connsiteX0" fmla="*/ 552450 w 939794"/>
                  <a:gd name="connsiteY0" fmla="*/ 2159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552450 w 939794"/>
                  <a:gd name="connsiteY4" fmla="*/ 215900 h 1278468"/>
                  <a:gd name="connsiteX0" fmla="*/ 444500 w 939794"/>
                  <a:gd name="connsiteY0" fmla="*/ 635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444500 w 939794"/>
                  <a:gd name="connsiteY4" fmla="*/ 63500 h 1278468"/>
                  <a:gd name="connsiteX0" fmla="*/ 444500 w 1155694"/>
                  <a:gd name="connsiteY0" fmla="*/ 0 h 1214968"/>
                  <a:gd name="connsiteX1" fmla="*/ 1155694 w 1155694"/>
                  <a:gd name="connsiteY1" fmla="*/ 0 h 1214968"/>
                  <a:gd name="connsiteX2" fmla="*/ 279394 w 1155694"/>
                  <a:gd name="connsiteY2" fmla="*/ 1214968 h 1214968"/>
                  <a:gd name="connsiteX3" fmla="*/ 0 w 1155694"/>
                  <a:gd name="connsiteY3" fmla="*/ 1208618 h 1214968"/>
                  <a:gd name="connsiteX4" fmla="*/ 444500 w 1155694"/>
                  <a:gd name="connsiteY4" fmla="*/ 0 h 1214968"/>
                  <a:gd name="connsiteX0" fmla="*/ 444500 w 1155694"/>
                  <a:gd name="connsiteY0" fmla="*/ 0 h 1208618"/>
                  <a:gd name="connsiteX1" fmla="*/ 1155694 w 1155694"/>
                  <a:gd name="connsiteY1" fmla="*/ 0 h 1208618"/>
                  <a:gd name="connsiteX2" fmla="*/ 323844 w 1155694"/>
                  <a:gd name="connsiteY2" fmla="*/ 1202268 h 1208618"/>
                  <a:gd name="connsiteX3" fmla="*/ 0 w 1155694"/>
                  <a:gd name="connsiteY3" fmla="*/ 1208618 h 1208618"/>
                  <a:gd name="connsiteX4" fmla="*/ 444500 w 1155694"/>
                  <a:gd name="connsiteY4" fmla="*/ 0 h 1208618"/>
                  <a:gd name="connsiteX0" fmla="*/ 454025 w 1165219"/>
                  <a:gd name="connsiteY0" fmla="*/ 0 h 1215762"/>
                  <a:gd name="connsiteX1" fmla="*/ 1165219 w 1165219"/>
                  <a:gd name="connsiteY1" fmla="*/ 0 h 1215762"/>
                  <a:gd name="connsiteX2" fmla="*/ 333369 w 1165219"/>
                  <a:gd name="connsiteY2" fmla="*/ 1202268 h 1215762"/>
                  <a:gd name="connsiteX3" fmla="*/ 0 w 1165219"/>
                  <a:gd name="connsiteY3" fmla="*/ 1215762 h 1215762"/>
                  <a:gd name="connsiteX4" fmla="*/ 454025 w 1165219"/>
                  <a:gd name="connsiteY4" fmla="*/ 0 h 1215762"/>
                  <a:gd name="connsiteX0" fmla="*/ 454025 w 1165219"/>
                  <a:gd name="connsiteY0" fmla="*/ 0 h 1218937"/>
                  <a:gd name="connsiteX1" fmla="*/ 1165219 w 1165219"/>
                  <a:gd name="connsiteY1" fmla="*/ 0 h 1218937"/>
                  <a:gd name="connsiteX2" fmla="*/ 347657 w 1165219"/>
                  <a:gd name="connsiteY2" fmla="*/ 1218937 h 1218937"/>
                  <a:gd name="connsiteX3" fmla="*/ 0 w 1165219"/>
                  <a:gd name="connsiteY3" fmla="*/ 1215762 h 1218937"/>
                  <a:gd name="connsiteX4" fmla="*/ 454025 w 1165219"/>
                  <a:gd name="connsiteY4" fmla="*/ 0 h 1218937"/>
                  <a:gd name="connsiteX0" fmla="*/ 449262 w 1165219"/>
                  <a:gd name="connsiteY0" fmla="*/ 0 h 1226081"/>
                  <a:gd name="connsiteX1" fmla="*/ 1165219 w 1165219"/>
                  <a:gd name="connsiteY1" fmla="*/ 7144 h 1226081"/>
                  <a:gd name="connsiteX2" fmla="*/ 347657 w 1165219"/>
                  <a:gd name="connsiteY2" fmla="*/ 1226081 h 1226081"/>
                  <a:gd name="connsiteX3" fmla="*/ 0 w 1165219"/>
                  <a:gd name="connsiteY3" fmla="*/ 1222906 h 1226081"/>
                  <a:gd name="connsiteX4" fmla="*/ 449262 w 1165219"/>
                  <a:gd name="connsiteY4" fmla="*/ 0 h 1226081"/>
                  <a:gd name="connsiteX0" fmla="*/ 444500 w 1160457"/>
                  <a:gd name="connsiteY0" fmla="*/ 0 h 1226081"/>
                  <a:gd name="connsiteX1" fmla="*/ 1160457 w 1160457"/>
                  <a:gd name="connsiteY1" fmla="*/ 7144 h 1226081"/>
                  <a:gd name="connsiteX2" fmla="*/ 342895 w 1160457"/>
                  <a:gd name="connsiteY2" fmla="*/ 1226081 h 1226081"/>
                  <a:gd name="connsiteX3" fmla="*/ 0 w 1160457"/>
                  <a:gd name="connsiteY3" fmla="*/ 1225287 h 1226081"/>
                  <a:gd name="connsiteX4" fmla="*/ 444500 w 1160457"/>
                  <a:gd name="connsiteY4" fmla="*/ 0 h 1226081"/>
                  <a:gd name="connsiteX0" fmla="*/ 437357 w 1153314"/>
                  <a:gd name="connsiteY0" fmla="*/ 0 h 1226081"/>
                  <a:gd name="connsiteX1" fmla="*/ 1153314 w 1153314"/>
                  <a:gd name="connsiteY1" fmla="*/ 7144 h 1226081"/>
                  <a:gd name="connsiteX2" fmla="*/ 335752 w 1153314"/>
                  <a:gd name="connsiteY2" fmla="*/ 1226081 h 1226081"/>
                  <a:gd name="connsiteX3" fmla="*/ 0 w 1153314"/>
                  <a:gd name="connsiteY3" fmla="*/ 1225287 h 1226081"/>
                  <a:gd name="connsiteX4" fmla="*/ 437357 w 1153314"/>
                  <a:gd name="connsiteY4" fmla="*/ 0 h 1226081"/>
                  <a:gd name="connsiteX0" fmla="*/ 444501 w 1160458"/>
                  <a:gd name="connsiteY0" fmla="*/ 0 h 1226081"/>
                  <a:gd name="connsiteX1" fmla="*/ 1160458 w 1160458"/>
                  <a:gd name="connsiteY1" fmla="*/ 7144 h 1226081"/>
                  <a:gd name="connsiteX2" fmla="*/ 342896 w 1160458"/>
                  <a:gd name="connsiteY2" fmla="*/ 1226081 h 1226081"/>
                  <a:gd name="connsiteX3" fmla="*/ 0 w 1160458"/>
                  <a:gd name="connsiteY3" fmla="*/ 1225287 h 1226081"/>
                  <a:gd name="connsiteX4" fmla="*/ 444501 w 1160458"/>
                  <a:gd name="connsiteY4" fmla="*/ 0 h 1226081"/>
                  <a:gd name="connsiteX0" fmla="*/ 444501 w 1443827"/>
                  <a:gd name="connsiteY0" fmla="*/ 0 h 1226081"/>
                  <a:gd name="connsiteX1" fmla="*/ 1443827 w 1443827"/>
                  <a:gd name="connsiteY1" fmla="*/ 7144 h 1226081"/>
                  <a:gd name="connsiteX2" fmla="*/ 342896 w 1443827"/>
                  <a:gd name="connsiteY2" fmla="*/ 1226081 h 1226081"/>
                  <a:gd name="connsiteX3" fmla="*/ 0 w 1443827"/>
                  <a:gd name="connsiteY3" fmla="*/ 1225287 h 1226081"/>
                  <a:gd name="connsiteX4" fmla="*/ 444501 w 1443827"/>
                  <a:gd name="connsiteY4" fmla="*/ 0 h 1226081"/>
                  <a:gd name="connsiteX0" fmla="*/ 439738 w 1443827"/>
                  <a:gd name="connsiteY0" fmla="*/ 0 h 1218937"/>
                  <a:gd name="connsiteX1" fmla="*/ 1443827 w 1443827"/>
                  <a:gd name="connsiteY1" fmla="*/ 0 h 1218937"/>
                  <a:gd name="connsiteX2" fmla="*/ 342896 w 1443827"/>
                  <a:gd name="connsiteY2" fmla="*/ 1218937 h 1218937"/>
                  <a:gd name="connsiteX3" fmla="*/ 0 w 1443827"/>
                  <a:gd name="connsiteY3" fmla="*/ 1218143 h 1218937"/>
                  <a:gd name="connsiteX4" fmla="*/ 439738 w 1443827"/>
                  <a:gd name="connsiteY4" fmla="*/ 0 h 1218937"/>
                  <a:gd name="connsiteX0" fmla="*/ 439738 w 1439065"/>
                  <a:gd name="connsiteY0" fmla="*/ 0 h 1218937"/>
                  <a:gd name="connsiteX1" fmla="*/ 1439065 w 1439065"/>
                  <a:gd name="connsiteY1" fmla="*/ 7144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48590"/>
                  <a:gd name="connsiteY0" fmla="*/ 2381 h 1221318"/>
                  <a:gd name="connsiteX1" fmla="*/ 1448590 w 1448590"/>
                  <a:gd name="connsiteY1" fmla="*/ 0 h 1221318"/>
                  <a:gd name="connsiteX2" fmla="*/ 342896 w 1448590"/>
                  <a:gd name="connsiteY2" fmla="*/ 1221318 h 1221318"/>
                  <a:gd name="connsiteX3" fmla="*/ 0 w 1448590"/>
                  <a:gd name="connsiteY3" fmla="*/ 1220524 h 1221318"/>
                  <a:gd name="connsiteX4" fmla="*/ 439738 w 1448590"/>
                  <a:gd name="connsiteY4" fmla="*/ 2381 h 1221318"/>
                  <a:gd name="connsiteX0" fmla="*/ 439738 w 1439065"/>
                  <a:gd name="connsiteY0" fmla="*/ 0 h 1218937"/>
                  <a:gd name="connsiteX1" fmla="*/ 1439065 w 1439065"/>
                  <a:gd name="connsiteY1" fmla="*/ 2381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34303"/>
                  <a:gd name="connsiteY0" fmla="*/ 2381 h 1221318"/>
                  <a:gd name="connsiteX1" fmla="*/ 1434303 w 1434303"/>
                  <a:gd name="connsiteY1" fmla="*/ 0 h 1221318"/>
                  <a:gd name="connsiteX2" fmla="*/ 342896 w 1434303"/>
                  <a:gd name="connsiteY2" fmla="*/ 1221318 h 1221318"/>
                  <a:gd name="connsiteX3" fmla="*/ 0 w 1434303"/>
                  <a:gd name="connsiteY3" fmla="*/ 1220524 h 1221318"/>
                  <a:gd name="connsiteX4" fmla="*/ 439738 w 1434303"/>
                  <a:gd name="connsiteY4" fmla="*/ 2381 h 1221318"/>
                  <a:gd name="connsiteX0" fmla="*/ 439738 w 1429540"/>
                  <a:gd name="connsiteY0" fmla="*/ 0 h 1218937"/>
                  <a:gd name="connsiteX1" fmla="*/ 1429540 w 1429540"/>
                  <a:gd name="connsiteY1" fmla="*/ 2382 h 1218937"/>
                  <a:gd name="connsiteX2" fmla="*/ 342896 w 1429540"/>
                  <a:gd name="connsiteY2" fmla="*/ 1218937 h 1218937"/>
                  <a:gd name="connsiteX3" fmla="*/ 0 w 1429540"/>
                  <a:gd name="connsiteY3" fmla="*/ 1218143 h 1218937"/>
                  <a:gd name="connsiteX4" fmla="*/ 439738 w 1429540"/>
                  <a:gd name="connsiteY4" fmla="*/ 0 h 1218937"/>
                  <a:gd name="connsiteX0" fmla="*/ 442119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2119 w 1429540"/>
                  <a:gd name="connsiteY4" fmla="*/ 0 h 1223699"/>
                  <a:gd name="connsiteX0" fmla="*/ 454025 w 1429540"/>
                  <a:gd name="connsiteY0" fmla="*/ 0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0 h 1216555"/>
                  <a:gd name="connsiteX0" fmla="*/ 444500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4500 w 1429540"/>
                  <a:gd name="connsiteY4" fmla="*/ 0 h 1223699"/>
                  <a:gd name="connsiteX0" fmla="*/ 454025 w 1429540"/>
                  <a:gd name="connsiteY0" fmla="*/ 2381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2381 h 1216555"/>
                  <a:gd name="connsiteX0" fmla="*/ 444500 w 1429540"/>
                  <a:gd name="connsiteY0" fmla="*/ 0 h 1216556"/>
                  <a:gd name="connsiteX1" fmla="*/ 1429540 w 1429540"/>
                  <a:gd name="connsiteY1" fmla="*/ 1 h 1216556"/>
                  <a:gd name="connsiteX2" fmla="*/ 342896 w 1429540"/>
                  <a:gd name="connsiteY2" fmla="*/ 1216556 h 1216556"/>
                  <a:gd name="connsiteX3" fmla="*/ 0 w 1429540"/>
                  <a:gd name="connsiteY3" fmla="*/ 1215762 h 1216556"/>
                  <a:gd name="connsiteX4" fmla="*/ 444500 w 1429540"/>
                  <a:gd name="connsiteY4" fmla="*/ 0 h 1216556"/>
                  <a:gd name="connsiteX0" fmla="*/ 365125 w 1429540"/>
                  <a:gd name="connsiteY0" fmla="*/ 180974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365125 w 1429540"/>
                  <a:gd name="connsiteY4" fmla="*/ 180974 h 1216555"/>
                  <a:gd name="connsiteX0" fmla="*/ 365125 w 1400965"/>
                  <a:gd name="connsiteY0" fmla="*/ 0 h 1035581"/>
                  <a:gd name="connsiteX1" fmla="*/ 1400965 w 1400965"/>
                  <a:gd name="connsiteY1" fmla="*/ 12701 h 1035581"/>
                  <a:gd name="connsiteX2" fmla="*/ 342896 w 1400965"/>
                  <a:gd name="connsiteY2" fmla="*/ 1035581 h 1035581"/>
                  <a:gd name="connsiteX3" fmla="*/ 0 w 1400965"/>
                  <a:gd name="connsiteY3" fmla="*/ 1034787 h 1035581"/>
                  <a:gd name="connsiteX4" fmla="*/ 365125 w 1400965"/>
                  <a:gd name="connsiteY4" fmla="*/ 0 h 1035581"/>
                  <a:gd name="connsiteX0" fmla="*/ 365125 w 1397790"/>
                  <a:gd name="connsiteY0" fmla="*/ 0 h 1035581"/>
                  <a:gd name="connsiteX1" fmla="*/ 1397790 w 1397790"/>
                  <a:gd name="connsiteY1" fmla="*/ 1 h 1035581"/>
                  <a:gd name="connsiteX2" fmla="*/ 342896 w 1397790"/>
                  <a:gd name="connsiteY2" fmla="*/ 1035581 h 1035581"/>
                  <a:gd name="connsiteX3" fmla="*/ 0 w 1397790"/>
                  <a:gd name="connsiteY3" fmla="*/ 1034787 h 1035581"/>
                  <a:gd name="connsiteX4" fmla="*/ 365125 w 1397790"/>
                  <a:gd name="connsiteY4" fmla="*/ 0 h 1035581"/>
                  <a:gd name="connsiteX0" fmla="*/ 361950 w 1397790"/>
                  <a:gd name="connsiteY0" fmla="*/ 0 h 1045106"/>
                  <a:gd name="connsiteX1" fmla="*/ 1397790 w 1397790"/>
                  <a:gd name="connsiteY1" fmla="*/ 9526 h 1045106"/>
                  <a:gd name="connsiteX2" fmla="*/ 342896 w 1397790"/>
                  <a:gd name="connsiteY2" fmla="*/ 1045106 h 1045106"/>
                  <a:gd name="connsiteX3" fmla="*/ 0 w 1397790"/>
                  <a:gd name="connsiteY3" fmla="*/ 1044312 h 1045106"/>
                  <a:gd name="connsiteX4" fmla="*/ 361950 w 1397790"/>
                  <a:gd name="connsiteY4" fmla="*/ 0 h 1045106"/>
                  <a:gd name="connsiteX0" fmla="*/ 371475 w 1397790"/>
                  <a:gd name="connsiteY0" fmla="*/ 0 h 1045106"/>
                  <a:gd name="connsiteX1" fmla="*/ 1397790 w 1397790"/>
                  <a:gd name="connsiteY1" fmla="*/ 9526 h 1045106"/>
                  <a:gd name="connsiteX2" fmla="*/ 342896 w 1397790"/>
                  <a:gd name="connsiteY2" fmla="*/ 1045106 h 1045106"/>
                  <a:gd name="connsiteX3" fmla="*/ 0 w 1397790"/>
                  <a:gd name="connsiteY3" fmla="*/ 1044312 h 1045106"/>
                  <a:gd name="connsiteX4" fmla="*/ 371475 w 1397790"/>
                  <a:gd name="connsiteY4" fmla="*/ 0 h 1045106"/>
                  <a:gd name="connsiteX0" fmla="*/ 371475 w 1397790"/>
                  <a:gd name="connsiteY0" fmla="*/ 0 h 1048281"/>
                  <a:gd name="connsiteX1" fmla="*/ 1397790 w 1397790"/>
                  <a:gd name="connsiteY1" fmla="*/ 9526 h 1048281"/>
                  <a:gd name="connsiteX2" fmla="*/ 136521 w 1397790"/>
                  <a:gd name="connsiteY2" fmla="*/ 1048281 h 1048281"/>
                  <a:gd name="connsiteX3" fmla="*/ 0 w 1397790"/>
                  <a:gd name="connsiteY3" fmla="*/ 1044312 h 1048281"/>
                  <a:gd name="connsiteX4" fmla="*/ 371475 w 1397790"/>
                  <a:gd name="connsiteY4" fmla="*/ 0 h 1048281"/>
                  <a:gd name="connsiteX0" fmla="*/ 381000 w 1397790"/>
                  <a:gd name="connsiteY0" fmla="*/ 0 h 1054631"/>
                  <a:gd name="connsiteX1" fmla="*/ 1397790 w 1397790"/>
                  <a:gd name="connsiteY1" fmla="*/ 15876 h 1054631"/>
                  <a:gd name="connsiteX2" fmla="*/ 136521 w 1397790"/>
                  <a:gd name="connsiteY2" fmla="*/ 1054631 h 1054631"/>
                  <a:gd name="connsiteX3" fmla="*/ 0 w 1397790"/>
                  <a:gd name="connsiteY3" fmla="*/ 1050662 h 1054631"/>
                  <a:gd name="connsiteX4" fmla="*/ 381000 w 1397790"/>
                  <a:gd name="connsiteY4" fmla="*/ 0 h 1054631"/>
                  <a:gd name="connsiteX0" fmla="*/ 381000 w 1397790"/>
                  <a:gd name="connsiteY0" fmla="*/ 0 h 1054631"/>
                  <a:gd name="connsiteX1" fmla="*/ 1397790 w 1397790"/>
                  <a:gd name="connsiteY1" fmla="*/ 15876 h 1054631"/>
                  <a:gd name="connsiteX2" fmla="*/ 136521 w 1397790"/>
                  <a:gd name="connsiteY2" fmla="*/ 1054631 h 1054631"/>
                  <a:gd name="connsiteX3" fmla="*/ 0 w 1397790"/>
                  <a:gd name="connsiteY3" fmla="*/ 1053837 h 1054631"/>
                  <a:gd name="connsiteX4" fmla="*/ 381000 w 1397790"/>
                  <a:gd name="connsiteY4" fmla="*/ 0 h 1054631"/>
                  <a:gd name="connsiteX0" fmla="*/ 368300 w 1397790"/>
                  <a:gd name="connsiteY0" fmla="*/ 0 h 1048281"/>
                  <a:gd name="connsiteX1" fmla="*/ 1397790 w 1397790"/>
                  <a:gd name="connsiteY1" fmla="*/ 9526 h 1048281"/>
                  <a:gd name="connsiteX2" fmla="*/ 136521 w 1397790"/>
                  <a:gd name="connsiteY2" fmla="*/ 1048281 h 1048281"/>
                  <a:gd name="connsiteX3" fmla="*/ 0 w 1397790"/>
                  <a:gd name="connsiteY3" fmla="*/ 1047487 h 1048281"/>
                  <a:gd name="connsiteX4" fmla="*/ 368300 w 1397790"/>
                  <a:gd name="connsiteY4" fmla="*/ 0 h 1048281"/>
                  <a:gd name="connsiteX0" fmla="*/ 368300 w 1400965"/>
                  <a:gd name="connsiteY0" fmla="*/ 0 h 1048281"/>
                  <a:gd name="connsiteX1" fmla="*/ 1400965 w 1400965"/>
                  <a:gd name="connsiteY1" fmla="*/ 3176 h 1048281"/>
                  <a:gd name="connsiteX2" fmla="*/ 136521 w 1400965"/>
                  <a:gd name="connsiteY2" fmla="*/ 1048281 h 1048281"/>
                  <a:gd name="connsiteX3" fmla="*/ 0 w 1400965"/>
                  <a:gd name="connsiteY3" fmla="*/ 1047487 h 1048281"/>
                  <a:gd name="connsiteX4" fmla="*/ 368300 w 1400965"/>
                  <a:gd name="connsiteY4" fmla="*/ 0 h 1048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0965" h="1048281">
                    <a:moveTo>
                      <a:pt x="368300" y="0"/>
                    </a:moveTo>
                    <a:lnTo>
                      <a:pt x="1400965" y="3176"/>
                    </a:lnTo>
                    <a:lnTo>
                      <a:pt x="136521" y="1048281"/>
                    </a:lnTo>
                    <a:lnTo>
                      <a:pt x="0" y="1047487"/>
                    </a:lnTo>
                    <a:lnTo>
                      <a:pt x="368300" y="0"/>
                    </a:lnTo>
                    <a:close/>
                  </a:path>
                </a:pathLst>
              </a:custGeom>
              <a:solidFill>
                <a:srgbClr val="7030A0">
                  <a:alpha val="48000"/>
                </a:srgbClr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800" noProof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5" name="Rectangle 70">
                <a:extLst>
                  <a:ext uri="{FF2B5EF4-FFF2-40B4-BE49-F238E27FC236}">
                    <a16:creationId xmlns:a16="http://schemas.microsoft.com/office/drawing/2014/main" id="{8B69463E-01C2-BFFC-75EF-A68F86C04843}"/>
                  </a:ext>
                </a:extLst>
              </p:cNvPr>
              <p:cNvSpPr/>
              <p:nvPr/>
            </p:nvSpPr>
            <p:spPr>
              <a:xfrm>
                <a:off x="4288193" y="8911238"/>
                <a:ext cx="651220" cy="487279"/>
              </a:xfrm>
              <a:custGeom>
                <a:avLst/>
                <a:gdLst>
                  <a:gd name="connsiteX0" fmla="*/ 0 w 717544"/>
                  <a:gd name="connsiteY0" fmla="*/ 0 h 1265768"/>
                  <a:gd name="connsiteX1" fmla="*/ 717544 w 717544"/>
                  <a:gd name="connsiteY1" fmla="*/ 0 h 1265768"/>
                  <a:gd name="connsiteX2" fmla="*/ 717544 w 717544"/>
                  <a:gd name="connsiteY2" fmla="*/ 1265768 h 1265768"/>
                  <a:gd name="connsiteX3" fmla="*/ 0 w 717544"/>
                  <a:gd name="connsiteY3" fmla="*/ 1265768 h 1265768"/>
                  <a:gd name="connsiteX4" fmla="*/ 0 w 717544"/>
                  <a:gd name="connsiteY4" fmla="*/ 0 h 1265768"/>
                  <a:gd name="connsiteX0" fmla="*/ 107950 w 825494"/>
                  <a:gd name="connsiteY0" fmla="*/ 0 h 1272118"/>
                  <a:gd name="connsiteX1" fmla="*/ 825494 w 825494"/>
                  <a:gd name="connsiteY1" fmla="*/ 0 h 1272118"/>
                  <a:gd name="connsiteX2" fmla="*/ 825494 w 825494"/>
                  <a:gd name="connsiteY2" fmla="*/ 1265768 h 1272118"/>
                  <a:gd name="connsiteX3" fmla="*/ 0 w 825494"/>
                  <a:gd name="connsiteY3" fmla="*/ 1272118 h 1272118"/>
                  <a:gd name="connsiteX4" fmla="*/ 107950 w 825494"/>
                  <a:gd name="connsiteY4" fmla="*/ 0 h 1272118"/>
                  <a:gd name="connsiteX0" fmla="*/ 368300 w 825494"/>
                  <a:gd name="connsiteY0" fmla="*/ 0 h 1284818"/>
                  <a:gd name="connsiteX1" fmla="*/ 825494 w 825494"/>
                  <a:gd name="connsiteY1" fmla="*/ 12700 h 1284818"/>
                  <a:gd name="connsiteX2" fmla="*/ 825494 w 825494"/>
                  <a:gd name="connsiteY2" fmla="*/ 1278468 h 1284818"/>
                  <a:gd name="connsiteX3" fmla="*/ 0 w 825494"/>
                  <a:gd name="connsiteY3" fmla="*/ 1284818 h 1284818"/>
                  <a:gd name="connsiteX4" fmla="*/ 368300 w 825494"/>
                  <a:gd name="connsiteY4" fmla="*/ 0 h 1284818"/>
                  <a:gd name="connsiteX0" fmla="*/ 387350 w 844544"/>
                  <a:gd name="connsiteY0" fmla="*/ 0 h 1284818"/>
                  <a:gd name="connsiteX1" fmla="*/ 844544 w 844544"/>
                  <a:gd name="connsiteY1" fmla="*/ 12700 h 1284818"/>
                  <a:gd name="connsiteX2" fmla="*/ 844544 w 844544"/>
                  <a:gd name="connsiteY2" fmla="*/ 1278468 h 1284818"/>
                  <a:gd name="connsiteX3" fmla="*/ 0 w 844544"/>
                  <a:gd name="connsiteY3" fmla="*/ 1284818 h 1284818"/>
                  <a:gd name="connsiteX4" fmla="*/ 387350 w 844544"/>
                  <a:gd name="connsiteY4" fmla="*/ 0 h 1284818"/>
                  <a:gd name="connsiteX0" fmla="*/ 387350 w 844544"/>
                  <a:gd name="connsiteY0" fmla="*/ 0 h 1297518"/>
                  <a:gd name="connsiteX1" fmla="*/ 844544 w 844544"/>
                  <a:gd name="connsiteY1" fmla="*/ 12700 h 1297518"/>
                  <a:gd name="connsiteX2" fmla="*/ 285744 w 844544"/>
                  <a:gd name="connsiteY2" fmla="*/ 1297518 h 1297518"/>
                  <a:gd name="connsiteX3" fmla="*/ 0 w 844544"/>
                  <a:gd name="connsiteY3" fmla="*/ 1284818 h 1297518"/>
                  <a:gd name="connsiteX4" fmla="*/ 387350 w 844544"/>
                  <a:gd name="connsiteY4" fmla="*/ 0 h 1297518"/>
                  <a:gd name="connsiteX0" fmla="*/ 387350 w 939794"/>
                  <a:gd name="connsiteY0" fmla="*/ 0 h 1297518"/>
                  <a:gd name="connsiteX1" fmla="*/ 939794 w 939794"/>
                  <a:gd name="connsiteY1" fmla="*/ 12700 h 1297518"/>
                  <a:gd name="connsiteX2" fmla="*/ 285744 w 939794"/>
                  <a:gd name="connsiteY2" fmla="*/ 1297518 h 1297518"/>
                  <a:gd name="connsiteX3" fmla="*/ 0 w 939794"/>
                  <a:gd name="connsiteY3" fmla="*/ 1284818 h 1297518"/>
                  <a:gd name="connsiteX4" fmla="*/ 387350 w 939794"/>
                  <a:gd name="connsiteY4" fmla="*/ 0 h 1297518"/>
                  <a:gd name="connsiteX0" fmla="*/ 387350 w 939794"/>
                  <a:gd name="connsiteY0" fmla="*/ 0 h 1284818"/>
                  <a:gd name="connsiteX1" fmla="*/ 939794 w 939794"/>
                  <a:gd name="connsiteY1" fmla="*/ 12700 h 1284818"/>
                  <a:gd name="connsiteX2" fmla="*/ 279394 w 939794"/>
                  <a:gd name="connsiteY2" fmla="*/ 1278468 h 1284818"/>
                  <a:gd name="connsiteX3" fmla="*/ 0 w 939794"/>
                  <a:gd name="connsiteY3" fmla="*/ 1284818 h 1284818"/>
                  <a:gd name="connsiteX4" fmla="*/ 387350 w 939794"/>
                  <a:gd name="connsiteY4" fmla="*/ 0 h 1284818"/>
                  <a:gd name="connsiteX0" fmla="*/ 387350 w 939794"/>
                  <a:gd name="connsiteY0" fmla="*/ 0 h 1291168"/>
                  <a:gd name="connsiteX1" fmla="*/ 939794 w 939794"/>
                  <a:gd name="connsiteY1" fmla="*/ 12700 h 1291168"/>
                  <a:gd name="connsiteX2" fmla="*/ 279394 w 939794"/>
                  <a:gd name="connsiteY2" fmla="*/ 1291168 h 1291168"/>
                  <a:gd name="connsiteX3" fmla="*/ 0 w 939794"/>
                  <a:gd name="connsiteY3" fmla="*/ 1284818 h 1291168"/>
                  <a:gd name="connsiteX4" fmla="*/ 387350 w 939794"/>
                  <a:gd name="connsiteY4" fmla="*/ 0 h 1291168"/>
                  <a:gd name="connsiteX0" fmla="*/ 552450 w 939794"/>
                  <a:gd name="connsiteY0" fmla="*/ 2159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552450 w 939794"/>
                  <a:gd name="connsiteY4" fmla="*/ 215900 h 1278468"/>
                  <a:gd name="connsiteX0" fmla="*/ 444500 w 939794"/>
                  <a:gd name="connsiteY0" fmla="*/ 635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444500 w 939794"/>
                  <a:gd name="connsiteY4" fmla="*/ 63500 h 1278468"/>
                  <a:gd name="connsiteX0" fmla="*/ 444500 w 1155694"/>
                  <a:gd name="connsiteY0" fmla="*/ 0 h 1214968"/>
                  <a:gd name="connsiteX1" fmla="*/ 1155694 w 1155694"/>
                  <a:gd name="connsiteY1" fmla="*/ 0 h 1214968"/>
                  <a:gd name="connsiteX2" fmla="*/ 279394 w 1155694"/>
                  <a:gd name="connsiteY2" fmla="*/ 1214968 h 1214968"/>
                  <a:gd name="connsiteX3" fmla="*/ 0 w 1155694"/>
                  <a:gd name="connsiteY3" fmla="*/ 1208618 h 1214968"/>
                  <a:gd name="connsiteX4" fmla="*/ 444500 w 1155694"/>
                  <a:gd name="connsiteY4" fmla="*/ 0 h 1214968"/>
                  <a:gd name="connsiteX0" fmla="*/ 444500 w 1155694"/>
                  <a:gd name="connsiteY0" fmla="*/ 0 h 1208618"/>
                  <a:gd name="connsiteX1" fmla="*/ 1155694 w 1155694"/>
                  <a:gd name="connsiteY1" fmla="*/ 0 h 1208618"/>
                  <a:gd name="connsiteX2" fmla="*/ 323844 w 1155694"/>
                  <a:gd name="connsiteY2" fmla="*/ 1202268 h 1208618"/>
                  <a:gd name="connsiteX3" fmla="*/ 0 w 1155694"/>
                  <a:gd name="connsiteY3" fmla="*/ 1208618 h 1208618"/>
                  <a:gd name="connsiteX4" fmla="*/ 444500 w 1155694"/>
                  <a:gd name="connsiteY4" fmla="*/ 0 h 1208618"/>
                  <a:gd name="connsiteX0" fmla="*/ 454025 w 1165219"/>
                  <a:gd name="connsiteY0" fmla="*/ 0 h 1215762"/>
                  <a:gd name="connsiteX1" fmla="*/ 1165219 w 1165219"/>
                  <a:gd name="connsiteY1" fmla="*/ 0 h 1215762"/>
                  <a:gd name="connsiteX2" fmla="*/ 333369 w 1165219"/>
                  <a:gd name="connsiteY2" fmla="*/ 1202268 h 1215762"/>
                  <a:gd name="connsiteX3" fmla="*/ 0 w 1165219"/>
                  <a:gd name="connsiteY3" fmla="*/ 1215762 h 1215762"/>
                  <a:gd name="connsiteX4" fmla="*/ 454025 w 1165219"/>
                  <a:gd name="connsiteY4" fmla="*/ 0 h 1215762"/>
                  <a:gd name="connsiteX0" fmla="*/ 454025 w 1165219"/>
                  <a:gd name="connsiteY0" fmla="*/ 0 h 1218937"/>
                  <a:gd name="connsiteX1" fmla="*/ 1165219 w 1165219"/>
                  <a:gd name="connsiteY1" fmla="*/ 0 h 1218937"/>
                  <a:gd name="connsiteX2" fmla="*/ 347657 w 1165219"/>
                  <a:gd name="connsiteY2" fmla="*/ 1218937 h 1218937"/>
                  <a:gd name="connsiteX3" fmla="*/ 0 w 1165219"/>
                  <a:gd name="connsiteY3" fmla="*/ 1215762 h 1218937"/>
                  <a:gd name="connsiteX4" fmla="*/ 454025 w 1165219"/>
                  <a:gd name="connsiteY4" fmla="*/ 0 h 1218937"/>
                  <a:gd name="connsiteX0" fmla="*/ 449262 w 1165219"/>
                  <a:gd name="connsiteY0" fmla="*/ 0 h 1226081"/>
                  <a:gd name="connsiteX1" fmla="*/ 1165219 w 1165219"/>
                  <a:gd name="connsiteY1" fmla="*/ 7144 h 1226081"/>
                  <a:gd name="connsiteX2" fmla="*/ 347657 w 1165219"/>
                  <a:gd name="connsiteY2" fmla="*/ 1226081 h 1226081"/>
                  <a:gd name="connsiteX3" fmla="*/ 0 w 1165219"/>
                  <a:gd name="connsiteY3" fmla="*/ 1222906 h 1226081"/>
                  <a:gd name="connsiteX4" fmla="*/ 449262 w 1165219"/>
                  <a:gd name="connsiteY4" fmla="*/ 0 h 1226081"/>
                  <a:gd name="connsiteX0" fmla="*/ 444500 w 1160457"/>
                  <a:gd name="connsiteY0" fmla="*/ 0 h 1226081"/>
                  <a:gd name="connsiteX1" fmla="*/ 1160457 w 1160457"/>
                  <a:gd name="connsiteY1" fmla="*/ 7144 h 1226081"/>
                  <a:gd name="connsiteX2" fmla="*/ 342895 w 1160457"/>
                  <a:gd name="connsiteY2" fmla="*/ 1226081 h 1226081"/>
                  <a:gd name="connsiteX3" fmla="*/ 0 w 1160457"/>
                  <a:gd name="connsiteY3" fmla="*/ 1225287 h 1226081"/>
                  <a:gd name="connsiteX4" fmla="*/ 444500 w 1160457"/>
                  <a:gd name="connsiteY4" fmla="*/ 0 h 1226081"/>
                  <a:gd name="connsiteX0" fmla="*/ 437357 w 1153314"/>
                  <a:gd name="connsiteY0" fmla="*/ 0 h 1226081"/>
                  <a:gd name="connsiteX1" fmla="*/ 1153314 w 1153314"/>
                  <a:gd name="connsiteY1" fmla="*/ 7144 h 1226081"/>
                  <a:gd name="connsiteX2" fmla="*/ 335752 w 1153314"/>
                  <a:gd name="connsiteY2" fmla="*/ 1226081 h 1226081"/>
                  <a:gd name="connsiteX3" fmla="*/ 0 w 1153314"/>
                  <a:gd name="connsiteY3" fmla="*/ 1225287 h 1226081"/>
                  <a:gd name="connsiteX4" fmla="*/ 437357 w 1153314"/>
                  <a:gd name="connsiteY4" fmla="*/ 0 h 1226081"/>
                  <a:gd name="connsiteX0" fmla="*/ 444501 w 1160458"/>
                  <a:gd name="connsiteY0" fmla="*/ 0 h 1226081"/>
                  <a:gd name="connsiteX1" fmla="*/ 1160458 w 1160458"/>
                  <a:gd name="connsiteY1" fmla="*/ 7144 h 1226081"/>
                  <a:gd name="connsiteX2" fmla="*/ 342896 w 1160458"/>
                  <a:gd name="connsiteY2" fmla="*/ 1226081 h 1226081"/>
                  <a:gd name="connsiteX3" fmla="*/ 0 w 1160458"/>
                  <a:gd name="connsiteY3" fmla="*/ 1225287 h 1226081"/>
                  <a:gd name="connsiteX4" fmla="*/ 444501 w 1160458"/>
                  <a:gd name="connsiteY4" fmla="*/ 0 h 1226081"/>
                  <a:gd name="connsiteX0" fmla="*/ 444501 w 1443827"/>
                  <a:gd name="connsiteY0" fmla="*/ 0 h 1226081"/>
                  <a:gd name="connsiteX1" fmla="*/ 1443827 w 1443827"/>
                  <a:gd name="connsiteY1" fmla="*/ 7144 h 1226081"/>
                  <a:gd name="connsiteX2" fmla="*/ 342896 w 1443827"/>
                  <a:gd name="connsiteY2" fmla="*/ 1226081 h 1226081"/>
                  <a:gd name="connsiteX3" fmla="*/ 0 w 1443827"/>
                  <a:gd name="connsiteY3" fmla="*/ 1225287 h 1226081"/>
                  <a:gd name="connsiteX4" fmla="*/ 444501 w 1443827"/>
                  <a:gd name="connsiteY4" fmla="*/ 0 h 1226081"/>
                  <a:gd name="connsiteX0" fmla="*/ 439738 w 1443827"/>
                  <a:gd name="connsiteY0" fmla="*/ 0 h 1218937"/>
                  <a:gd name="connsiteX1" fmla="*/ 1443827 w 1443827"/>
                  <a:gd name="connsiteY1" fmla="*/ 0 h 1218937"/>
                  <a:gd name="connsiteX2" fmla="*/ 342896 w 1443827"/>
                  <a:gd name="connsiteY2" fmla="*/ 1218937 h 1218937"/>
                  <a:gd name="connsiteX3" fmla="*/ 0 w 1443827"/>
                  <a:gd name="connsiteY3" fmla="*/ 1218143 h 1218937"/>
                  <a:gd name="connsiteX4" fmla="*/ 439738 w 1443827"/>
                  <a:gd name="connsiteY4" fmla="*/ 0 h 1218937"/>
                  <a:gd name="connsiteX0" fmla="*/ 439738 w 1439065"/>
                  <a:gd name="connsiteY0" fmla="*/ 0 h 1218937"/>
                  <a:gd name="connsiteX1" fmla="*/ 1439065 w 1439065"/>
                  <a:gd name="connsiteY1" fmla="*/ 7144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48590"/>
                  <a:gd name="connsiteY0" fmla="*/ 2381 h 1221318"/>
                  <a:gd name="connsiteX1" fmla="*/ 1448590 w 1448590"/>
                  <a:gd name="connsiteY1" fmla="*/ 0 h 1221318"/>
                  <a:gd name="connsiteX2" fmla="*/ 342896 w 1448590"/>
                  <a:gd name="connsiteY2" fmla="*/ 1221318 h 1221318"/>
                  <a:gd name="connsiteX3" fmla="*/ 0 w 1448590"/>
                  <a:gd name="connsiteY3" fmla="*/ 1220524 h 1221318"/>
                  <a:gd name="connsiteX4" fmla="*/ 439738 w 1448590"/>
                  <a:gd name="connsiteY4" fmla="*/ 2381 h 1221318"/>
                  <a:gd name="connsiteX0" fmla="*/ 439738 w 1439065"/>
                  <a:gd name="connsiteY0" fmla="*/ 0 h 1218937"/>
                  <a:gd name="connsiteX1" fmla="*/ 1439065 w 1439065"/>
                  <a:gd name="connsiteY1" fmla="*/ 2381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34303"/>
                  <a:gd name="connsiteY0" fmla="*/ 2381 h 1221318"/>
                  <a:gd name="connsiteX1" fmla="*/ 1434303 w 1434303"/>
                  <a:gd name="connsiteY1" fmla="*/ 0 h 1221318"/>
                  <a:gd name="connsiteX2" fmla="*/ 342896 w 1434303"/>
                  <a:gd name="connsiteY2" fmla="*/ 1221318 h 1221318"/>
                  <a:gd name="connsiteX3" fmla="*/ 0 w 1434303"/>
                  <a:gd name="connsiteY3" fmla="*/ 1220524 h 1221318"/>
                  <a:gd name="connsiteX4" fmla="*/ 439738 w 1434303"/>
                  <a:gd name="connsiteY4" fmla="*/ 2381 h 1221318"/>
                  <a:gd name="connsiteX0" fmla="*/ 439738 w 1429540"/>
                  <a:gd name="connsiteY0" fmla="*/ 0 h 1218937"/>
                  <a:gd name="connsiteX1" fmla="*/ 1429540 w 1429540"/>
                  <a:gd name="connsiteY1" fmla="*/ 2382 h 1218937"/>
                  <a:gd name="connsiteX2" fmla="*/ 342896 w 1429540"/>
                  <a:gd name="connsiteY2" fmla="*/ 1218937 h 1218937"/>
                  <a:gd name="connsiteX3" fmla="*/ 0 w 1429540"/>
                  <a:gd name="connsiteY3" fmla="*/ 1218143 h 1218937"/>
                  <a:gd name="connsiteX4" fmla="*/ 439738 w 1429540"/>
                  <a:gd name="connsiteY4" fmla="*/ 0 h 1218937"/>
                  <a:gd name="connsiteX0" fmla="*/ 442119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2119 w 1429540"/>
                  <a:gd name="connsiteY4" fmla="*/ 0 h 1223699"/>
                  <a:gd name="connsiteX0" fmla="*/ 454025 w 1429540"/>
                  <a:gd name="connsiteY0" fmla="*/ 0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0 h 1216555"/>
                  <a:gd name="connsiteX0" fmla="*/ 444500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4500 w 1429540"/>
                  <a:gd name="connsiteY4" fmla="*/ 0 h 1223699"/>
                  <a:gd name="connsiteX0" fmla="*/ 454025 w 1429540"/>
                  <a:gd name="connsiteY0" fmla="*/ 2381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2381 h 1216555"/>
                  <a:gd name="connsiteX0" fmla="*/ 444500 w 1429540"/>
                  <a:gd name="connsiteY0" fmla="*/ 0 h 1216556"/>
                  <a:gd name="connsiteX1" fmla="*/ 1429540 w 1429540"/>
                  <a:gd name="connsiteY1" fmla="*/ 1 h 1216556"/>
                  <a:gd name="connsiteX2" fmla="*/ 342896 w 1429540"/>
                  <a:gd name="connsiteY2" fmla="*/ 1216556 h 1216556"/>
                  <a:gd name="connsiteX3" fmla="*/ 0 w 1429540"/>
                  <a:gd name="connsiteY3" fmla="*/ 1215762 h 1216556"/>
                  <a:gd name="connsiteX4" fmla="*/ 444500 w 1429540"/>
                  <a:gd name="connsiteY4" fmla="*/ 0 h 1216556"/>
                  <a:gd name="connsiteX0" fmla="*/ 365125 w 1429540"/>
                  <a:gd name="connsiteY0" fmla="*/ 180974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365125 w 1429540"/>
                  <a:gd name="connsiteY4" fmla="*/ 180974 h 1216555"/>
                  <a:gd name="connsiteX0" fmla="*/ 365125 w 1400965"/>
                  <a:gd name="connsiteY0" fmla="*/ 0 h 1035581"/>
                  <a:gd name="connsiteX1" fmla="*/ 1400965 w 1400965"/>
                  <a:gd name="connsiteY1" fmla="*/ 12701 h 1035581"/>
                  <a:gd name="connsiteX2" fmla="*/ 342896 w 1400965"/>
                  <a:gd name="connsiteY2" fmla="*/ 1035581 h 1035581"/>
                  <a:gd name="connsiteX3" fmla="*/ 0 w 1400965"/>
                  <a:gd name="connsiteY3" fmla="*/ 1034787 h 1035581"/>
                  <a:gd name="connsiteX4" fmla="*/ 365125 w 1400965"/>
                  <a:gd name="connsiteY4" fmla="*/ 0 h 1035581"/>
                  <a:gd name="connsiteX0" fmla="*/ 365125 w 1397790"/>
                  <a:gd name="connsiteY0" fmla="*/ 0 h 1035581"/>
                  <a:gd name="connsiteX1" fmla="*/ 1397790 w 1397790"/>
                  <a:gd name="connsiteY1" fmla="*/ 1 h 1035581"/>
                  <a:gd name="connsiteX2" fmla="*/ 342896 w 1397790"/>
                  <a:gd name="connsiteY2" fmla="*/ 1035581 h 1035581"/>
                  <a:gd name="connsiteX3" fmla="*/ 0 w 1397790"/>
                  <a:gd name="connsiteY3" fmla="*/ 1034787 h 1035581"/>
                  <a:gd name="connsiteX4" fmla="*/ 365125 w 1397790"/>
                  <a:gd name="connsiteY4" fmla="*/ 0 h 1035581"/>
                  <a:gd name="connsiteX0" fmla="*/ 361950 w 1397790"/>
                  <a:gd name="connsiteY0" fmla="*/ 0 h 1045106"/>
                  <a:gd name="connsiteX1" fmla="*/ 1397790 w 1397790"/>
                  <a:gd name="connsiteY1" fmla="*/ 9526 h 1045106"/>
                  <a:gd name="connsiteX2" fmla="*/ 342896 w 1397790"/>
                  <a:gd name="connsiteY2" fmla="*/ 1045106 h 1045106"/>
                  <a:gd name="connsiteX3" fmla="*/ 0 w 1397790"/>
                  <a:gd name="connsiteY3" fmla="*/ 1044312 h 1045106"/>
                  <a:gd name="connsiteX4" fmla="*/ 361950 w 1397790"/>
                  <a:gd name="connsiteY4" fmla="*/ 0 h 1045106"/>
                  <a:gd name="connsiteX0" fmla="*/ 371475 w 1397790"/>
                  <a:gd name="connsiteY0" fmla="*/ 0 h 1045106"/>
                  <a:gd name="connsiteX1" fmla="*/ 1397790 w 1397790"/>
                  <a:gd name="connsiteY1" fmla="*/ 9526 h 1045106"/>
                  <a:gd name="connsiteX2" fmla="*/ 342896 w 1397790"/>
                  <a:gd name="connsiteY2" fmla="*/ 1045106 h 1045106"/>
                  <a:gd name="connsiteX3" fmla="*/ 0 w 1397790"/>
                  <a:gd name="connsiteY3" fmla="*/ 1044312 h 1045106"/>
                  <a:gd name="connsiteX4" fmla="*/ 371475 w 1397790"/>
                  <a:gd name="connsiteY4" fmla="*/ 0 h 1045106"/>
                  <a:gd name="connsiteX0" fmla="*/ 371475 w 1397790"/>
                  <a:gd name="connsiteY0" fmla="*/ 0 h 1048281"/>
                  <a:gd name="connsiteX1" fmla="*/ 1397790 w 1397790"/>
                  <a:gd name="connsiteY1" fmla="*/ 9526 h 1048281"/>
                  <a:gd name="connsiteX2" fmla="*/ 136521 w 1397790"/>
                  <a:gd name="connsiteY2" fmla="*/ 1048281 h 1048281"/>
                  <a:gd name="connsiteX3" fmla="*/ 0 w 1397790"/>
                  <a:gd name="connsiteY3" fmla="*/ 1044312 h 1048281"/>
                  <a:gd name="connsiteX4" fmla="*/ 371475 w 1397790"/>
                  <a:gd name="connsiteY4" fmla="*/ 0 h 1048281"/>
                  <a:gd name="connsiteX0" fmla="*/ 381000 w 1397790"/>
                  <a:gd name="connsiteY0" fmla="*/ 0 h 1054631"/>
                  <a:gd name="connsiteX1" fmla="*/ 1397790 w 1397790"/>
                  <a:gd name="connsiteY1" fmla="*/ 15876 h 1054631"/>
                  <a:gd name="connsiteX2" fmla="*/ 136521 w 1397790"/>
                  <a:gd name="connsiteY2" fmla="*/ 1054631 h 1054631"/>
                  <a:gd name="connsiteX3" fmla="*/ 0 w 1397790"/>
                  <a:gd name="connsiteY3" fmla="*/ 1050662 h 1054631"/>
                  <a:gd name="connsiteX4" fmla="*/ 381000 w 1397790"/>
                  <a:gd name="connsiteY4" fmla="*/ 0 h 1054631"/>
                  <a:gd name="connsiteX0" fmla="*/ 381000 w 1397790"/>
                  <a:gd name="connsiteY0" fmla="*/ 0 h 1054631"/>
                  <a:gd name="connsiteX1" fmla="*/ 1397790 w 1397790"/>
                  <a:gd name="connsiteY1" fmla="*/ 15876 h 1054631"/>
                  <a:gd name="connsiteX2" fmla="*/ 136521 w 1397790"/>
                  <a:gd name="connsiteY2" fmla="*/ 1054631 h 1054631"/>
                  <a:gd name="connsiteX3" fmla="*/ 0 w 1397790"/>
                  <a:gd name="connsiteY3" fmla="*/ 1053837 h 1054631"/>
                  <a:gd name="connsiteX4" fmla="*/ 381000 w 1397790"/>
                  <a:gd name="connsiteY4" fmla="*/ 0 h 1054631"/>
                  <a:gd name="connsiteX0" fmla="*/ 368300 w 1397790"/>
                  <a:gd name="connsiteY0" fmla="*/ 0 h 1048281"/>
                  <a:gd name="connsiteX1" fmla="*/ 1397790 w 1397790"/>
                  <a:gd name="connsiteY1" fmla="*/ 9526 h 1048281"/>
                  <a:gd name="connsiteX2" fmla="*/ 136521 w 1397790"/>
                  <a:gd name="connsiteY2" fmla="*/ 1048281 h 1048281"/>
                  <a:gd name="connsiteX3" fmla="*/ 0 w 1397790"/>
                  <a:gd name="connsiteY3" fmla="*/ 1047487 h 1048281"/>
                  <a:gd name="connsiteX4" fmla="*/ 368300 w 1397790"/>
                  <a:gd name="connsiteY4" fmla="*/ 0 h 1048281"/>
                  <a:gd name="connsiteX0" fmla="*/ 368300 w 1400965"/>
                  <a:gd name="connsiteY0" fmla="*/ 0 h 1048281"/>
                  <a:gd name="connsiteX1" fmla="*/ 1400965 w 1400965"/>
                  <a:gd name="connsiteY1" fmla="*/ 3176 h 1048281"/>
                  <a:gd name="connsiteX2" fmla="*/ 136521 w 1400965"/>
                  <a:gd name="connsiteY2" fmla="*/ 1048281 h 1048281"/>
                  <a:gd name="connsiteX3" fmla="*/ 0 w 1400965"/>
                  <a:gd name="connsiteY3" fmla="*/ 1047487 h 1048281"/>
                  <a:gd name="connsiteX4" fmla="*/ 368300 w 1400965"/>
                  <a:gd name="connsiteY4" fmla="*/ 0 h 1048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0965" h="1048281">
                    <a:moveTo>
                      <a:pt x="368300" y="0"/>
                    </a:moveTo>
                    <a:lnTo>
                      <a:pt x="1400965" y="3176"/>
                    </a:lnTo>
                    <a:lnTo>
                      <a:pt x="136521" y="1048281"/>
                    </a:lnTo>
                    <a:lnTo>
                      <a:pt x="0" y="1047487"/>
                    </a:lnTo>
                    <a:lnTo>
                      <a:pt x="368300" y="0"/>
                    </a:lnTo>
                    <a:close/>
                  </a:path>
                </a:pathLst>
              </a:custGeom>
              <a:solidFill>
                <a:srgbClr val="7030A0">
                  <a:alpha val="48000"/>
                </a:srgbClr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800" noProof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6" name="Rectangle 70">
                <a:extLst>
                  <a:ext uri="{FF2B5EF4-FFF2-40B4-BE49-F238E27FC236}">
                    <a16:creationId xmlns:a16="http://schemas.microsoft.com/office/drawing/2014/main" id="{5DC64629-50B4-8365-370D-260EA370FE2F}"/>
                  </a:ext>
                </a:extLst>
              </p:cNvPr>
              <p:cNvSpPr/>
              <p:nvPr/>
            </p:nvSpPr>
            <p:spPr>
              <a:xfrm>
                <a:off x="4769725" y="8911238"/>
                <a:ext cx="651220" cy="487279"/>
              </a:xfrm>
              <a:custGeom>
                <a:avLst/>
                <a:gdLst>
                  <a:gd name="connsiteX0" fmla="*/ 0 w 717544"/>
                  <a:gd name="connsiteY0" fmla="*/ 0 h 1265768"/>
                  <a:gd name="connsiteX1" fmla="*/ 717544 w 717544"/>
                  <a:gd name="connsiteY1" fmla="*/ 0 h 1265768"/>
                  <a:gd name="connsiteX2" fmla="*/ 717544 w 717544"/>
                  <a:gd name="connsiteY2" fmla="*/ 1265768 h 1265768"/>
                  <a:gd name="connsiteX3" fmla="*/ 0 w 717544"/>
                  <a:gd name="connsiteY3" fmla="*/ 1265768 h 1265768"/>
                  <a:gd name="connsiteX4" fmla="*/ 0 w 717544"/>
                  <a:gd name="connsiteY4" fmla="*/ 0 h 1265768"/>
                  <a:gd name="connsiteX0" fmla="*/ 107950 w 825494"/>
                  <a:gd name="connsiteY0" fmla="*/ 0 h 1272118"/>
                  <a:gd name="connsiteX1" fmla="*/ 825494 w 825494"/>
                  <a:gd name="connsiteY1" fmla="*/ 0 h 1272118"/>
                  <a:gd name="connsiteX2" fmla="*/ 825494 w 825494"/>
                  <a:gd name="connsiteY2" fmla="*/ 1265768 h 1272118"/>
                  <a:gd name="connsiteX3" fmla="*/ 0 w 825494"/>
                  <a:gd name="connsiteY3" fmla="*/ 1272118 h 1272118"/>
                  <a:gd name="connsiteX4" fmla="*/ 107950 w 825494"/>
                  <a:gd name="connsiteY4" fmla="*/ 0 h 1272118"/>
                  <a:gd name="connsiteX0" fmla="*/ 368300 w 825494"/>
                  <a:gd name="connsiteY0" fmla="*/ 0 h 1284818"/>
                  <a:gd name="connsiteX1" fmla="*/ 825494 w 825494"/>
                  <a:gd name="connsiteY1" fmla="*/ 12700 h 1284818"/>
                  <a:gd name="connsiteX2" fmla="*/ 825494 w 825494"/>
                  <a:gd name="connsiteY2" fmla="*/ 1278468 h 1284818"/>
                  <a:gd name="connsiteX3" fmla="*/ 0 w 825494"/>
                  <a:gd name="connsiteY3" fmla="*/ 1284818 h 1284818"/>
                  <a:gd name="connsiteX4" fmla="*/ 368300 w 825494"/>
                  <a:gd name="connsiteY4" fmla="*/ 0 h 1284818"/>
                  <a:gd name="connsiteX0" fmla="*/ 387350 w 844544"/>
                  <a:gd name="connsiteY0" fmla="*/ 0 h 1284818"/>
                  <a:gd name="connsiteX1" fmla="*/ 844544 w 844544"/>
                  <a:gd name="connsiteY1" fmla="*/ 12700 h 1284818"/>
                  <a:gd name="connsiteX2" fmla="*/ 844544 w 844544"/>
                  <a:gd name="connsiteY2" fmla="*/ 1278468 h 1284818"/>
                  <a:gd name="connsiteX3" fmla="*/ 0 w 844544"/>
                  <a:gd name="connsiteY3" fmla="*/ 1284818 h 1284818"/>
                  <a:gd name="connsiteX4" fmla="*/ 387350 w 844544"/>
                  <a:gd name="connsiteY4" fmla="*/ 0 h 1284818"/>
                  <a:gd name="connsiteX0" fmla="*/ 387350 w 844544"/>
                  <a:gd name="connsiteY0" fmla="*/ 0 h 1297518"/>
                  <a:gd name="connsiteX1" fmla="*/ 844544 w 844544"/>
                  <a:gd name="connsiteY1" fmla="*/ 12700 h 1297518"/>
                  <a:gd name="connsiteX2" fmla="*/ 285744 w 844544"/>
                  <a:gd name="connsiteY2" fmla="*/ 1297518 h 1297518"/>
                  <a:gd name="connsiteX3" fmla="*/ 0 w 844544"/>
                  <a:gd name="connsiteY3" fmla="*/ 1284818 h 1297518"/>
                  <a:gd name="connsiteX4" fmla="*/ 387350 w 844544"/>
                  <a:gd name="connsiteY4" fmla="*/ 0 h 1297518"/>
                  <a:gd name="connsiteX0" fmla="*/ 387350 w 939794"/>
                  <a:gd name="connsiteY0" fmla="*/ 0 h 1297518"/>
                  <a:gd name="connsiteX1" fmla="*/ 939794 w 939794"/>
                  <a:gd name="connsiteY1" fmla="*/ 12700 h 1297518"/>
                  <a:gd name="connsiteX2" fmla="*/ 285744 w 939794"/>
                  <a:gd name="connsiteY2" fmla="*/ 1297518 h 1297518"/>
                  <a:gd name="connsiteX3" fmla="*/ 0 w 939794"/>
                  <a:gd name="connsiteY3" fmla="*/ 1284818 h 1297518"/>
                  <a:gd name="connsiteX4" fmla="*/ 387350 w 939794"/>
                  <a:gd name="connsiteY4" fmla="*/ 0 h 1297518"/>
                  <a:gd name="connsiteX0" fmla="*/ 387350 w 939794"/>
                  <a:gd name="connsiteY0" fmla="*/ 0 h 1284818"/>
                  <a:gd name="connsiteX1" fmla="*/ 939794 w 939794"/>
                  <a:gd name="connsiteY1" fmla="*/ 12700 h 1284818"/>
                  <a:gd name="connsiteX2" fmla="*/ 279394 w 939794"/>
                  <a:gd name="connsiteY2" fmla="*/ 1278468 h 1284818"/>
                  <a:gd name="connsiteX3" fmla="*/ 0 w 939794"/>
                  <a:gd name="connsiteY3" fmla="*/ 1284818 h 1284818"/>
                  <a:gd name="connsiteX4" fmla="*/ 387350 w 939794"/>
                  <a:gd name="connsiteY4" fmla="*/ 0 h 1284818"/>
                  <a:gd name="connsiteX0" fmla="*/ 387350 w 939794"/>
                  <a:gd name="connsiteY0" fmla="*/ 0 h 1291168"/>
                  <a:gd name="connsiteX1" fmla="*/ 939794 w 939794"/>
                  <a:gd name="connsiteY1" fmla="*/ 12700 h 1291168"/>
                  <a:gd name="connsiteX2" fmla="*/ 279394 w 939794"/>
                  <a:gd name="connsiteY2" fmla="*/ 1291168 h 1291168"/>
                  <a:gd name="connsiteX3" fmla="*/ 0 w 939794"/>
                  <a:gd name="connsiteY3" fmla="*/ 1284818 h 1291168"/>
                  <a:gd name="connsiteX4" fmla="*/ 387350 w 939794"/>
                  <a:gd name="connsiteY4" fmla="*/ 0 h 1291168"/>
                  <a:gd name="connsiteX0" fmla="*/ 552450 w 939794"/>
                  <a:gd name="connsiteY0" fmla="*/ 2159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552450 w 939794"/>
                  <a:gd name="connsiteY4" fmla="*/ 215900 h 1278468"/>
                  <a:gd name="connsiteX0" fmla="*/ 444500 w 939794"/>
                  <a:gd name="connsiteY0" fmla="*/ 635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444500 w 939794"/>
                  <a:gd name="connsiteY4" fmla="*/ 63500 h 1278468"/>
                  <a:gd name="connsiteX0" fmla="*/ 444500 w 1155694"/>
                  <a:gd name="connsiteY0" fmla="*/ 0 h 1214968"/>
                  <a:gd name="connsiteX1" fmla="*/ 1155694 w 1155694"/>
                  <a:gd name="connsiteY1" fmla="*/ 0 h 1214968"/>
                  <a:gd name="connsiteX2" fmla="*/ 279394 w 1155694"/>
                  <a:gd name="connsiteY2" fmla="*/ 1214968 h 1214968"/>
                  <a:gd name="connsiteX3" fmla="*/ 0 w 1155694"/>
                  <a:gd name="connsiteY3" fmla="*/ 1208618 h 1214968"/>
                  <a:gd name="connsiteX4" fmla="*/ 444500 w 1155694"/>
                  <a:gd name="connsiteY4" fmla="*/ 0 h 1214968"/>
                  <a:gd name="connsiteX0" fmla="*/ 444500 w 1155694"/>
                  <a:gd name="connsiteY0" fmla="*/ 0 h 1208618"/>
                  <a:gd name="connsiteX1" fmla="*/ 1155694 w 1155694"/>
                  <a:gd name="connsiteY1" fmla="*/ 0 h 1208618"/>
                  <a:gd name="connsiteX2" fmla="*/ 323844 w 1155694"/>
                  <a:gd name="connsiteY2" fmla="*/ 1202268 h 1208618"/>
                  <a:gd name="connsiteX3" fmla="*/ 0 w 1155694"/>
                  <a:gd name="connsiteY3" fmla="*/ 1208618 h 1208618"/>
                  <a:gd name="connsiteX4" fmla="*/ 444500 w 1155694"/>
                  <a:gd name="connsiteY4" fmla="*/ 0 h 1208618"/>
                  <a:gd name="connsiteX0" fmla="*/ 454025 w 1165219"/>
                  <a:gd name="connsiteY0" fmla="*/ 0 h 1215762"/>
                  <a:gd name="connsiteX1" fmla="*/ 1165219 w 1165219"/>
                  <a:gd name="connsiteY1" fmla="*/ 0 h 1215762"/>
                  <a:gd name="connsiteX2" fmla="*/ 333369 w 1165219"/>
                  <a:gd name="connsiteY2" fmla="*/ 1202268 h 1215762"/>
                  <a:gd name="connsiteX3" fmla="*/ 0 w 1165219"/>
                  <a:gd name="connsiteY3" fmla="*/ 1215762 h 1215762"/>
                  <a:gd name="connsiteX4" fmla="*/ 454025 w 1165219"/>
                  <a:gd name="connsiteY4" fmla="*/ 0 h 1215762"/>
                  <a:gd name="connsiteX0" fmla="*/ 454025 w 1165219"/>
                  <a:gd name="connsiteY0" fmla="*/ 0 h 1218937"/>
                  <a:gd name="connsiteX1" fmla="*/ 1165219 w 1165219"/>
                  <a:gd name="connsiteY1" fmla="*/ 0 h 1218937"/>
                  <a:gd name="connsiteX2" fmla="*/ 347657 w 1165219"/>
                  <a:gd name="connsiteY2" fmla="*/ 1218937 h 1218937"/>
                  <a:gd name="connsiteX3" fmla="*/ 0 w 1165219"/>
                  <a:gd name="connsiteY3" fmla="*/ 1215762 h 1218937"/>
                  <a:gd name="connsiteX4" fmla="*/ 454025 w 1165219"/>
                  <a:gd name="connsiteY4" fmla="*/ 0 h 1218937"/>
                  <a:gd name="connsiteX0" fmla="*/ 449262 w 1165219"/>
                  <a:gd name="connsiteY0" fmla="*/ 0 h 1226081"/>
                  <a:gd name="connsiteX1" fmla="*/ 1165219 w 1165219"/>
                  <a:gd name="connsiteY1" fmla="*/ 7144 h 1226081"/>
                  <a:gd name="connsiteX2" fmla="*/ 347657 w 1165219"/>
                  <a:gd name="connsiteY2" fmla="*/ 1226081 h 1226081"/>
                  <a:gd name="connsiteX3" fmla="*/ 0 w 1165219"/>
                  <a:gd name="connsiteY3" fmla="*/ 1222906 h 1226081"/>
                  <a:gd name="connsiteX4" fmla="*/ 449262 w 1165219"/>
                  <a:gd name="connsiteY4" fmla="*/ 0 h 1226081"/>
                  <a:gd name="connsiteX0" fmla="*/ 444500 w 1160457"/>
                  <a:gd name="connsiteY0" fmla="*/ 0 h 1226081"/>
                  <a:gd name="connsiteX1" fmla="*/ 1160457 w 1160457"/>
                  <a:gd name="connsiteY1" fmla="*/ 7144 h 1226081"/>
                  <a:gd name="connsiteX2" fmla="*/ 342895 w 1160457"/>
                  <a:gd name="connsiteY2" fmla="*/ 1226081 h 1226081"/>
                  <a:gd name="connsiteX3" fmla="*/ 0 w 1160457"/>
                  <a:gd name="connsiteY3" fmla="*/ 1225287 h 1226081"/>
                  <a:gd name="connsiteX4" fmla="*/ 444500 w 1160457"/>
                  <a:gd name="connsiteY4" fmla="*/ 0 h 1226081"/>
                  <a:gd name="connsiteX0" fmla="*/ 437357 w 1153314"/>
                  <a:gd name="connsiteY0" fmla="*/ 0 h 1226081"/>
                  <a:gd name="connsiteX1" fmla="*/ 1153314 w 1153314"/>
                  <a:gd name="connsiteY1" fmla="*/ 7144 h 1226081"/>
                  <a:gd name="connsiteX2" fmla="*/ 335752 w 1153314"/>
                  <a:gd name="connsiteY2" fmla="*/ 1226081 h 1226081"/>
                  <a:gd name="connsiteX3" fmla="*/ 0 w 1153314"/>
                  <a:gd name="connsiteY3" fmla="*/ 1225287 h 1226081"/>
                  <a:gd name="connsiteX4" fmla="*/ 437357 w 1153314"/>
                  <a:gd name="connsiteY4" fmla="*/ 0 h 1226081"/>
                  <a:gd name="connsiteX0" fmla="*/ 444501 w 1160458"/>
                  <a:gd name="connsiteY0" fmla="*/ 0 h 1226081"/>
                  <a:gd name="connsiteX1" fmla="*/ 1160458 w 1160458"/>
                  <a:gd name="connsiteY1" fmla="*/ 7144 h 1226081"/>
                  <a:gd name="connsiteX2" fmla="*/ 342896 w 1160458"/>
                  <a:gd name="connsiteY2" fmla="*/ 1226081 h 1226081"/>
                  <a:gd name="connsiteX3" fmla="*/ 0 w 1160458"/>
                  <a:gd name="connsiteY3" fmla="*/ 1225287 h 1226081"/>
                  <a:gd name="connsiteX4" fmla="*/ 444501 w 1160458"/>
                  <a:gd name="connsiteY4" fmla="*/ 0 h 1226081"/>
                  <a:gd name="connsiteX0" fmla="*/ 444501 w 1443827"/>
                  <a:gd name="connsiteY0" fmla="*/ 0 h 1226081"/>
                  <a:gd name="connsiteX1" fmla="*/ 1443827 w 1443827"/>
                  <a:gd name="connsiteY1" fmla="*/ 7144 h 1226081"/>
                  <a:gd name="connsiteX2" fmla="*/ 342896 w 1443827"/>
                  <a:gd name="connsiteY2" fmla="*/ 1226081 h 1226081"/>
                  <a:gd name="connsiteX3" fmla="*/ 0 w 1443827"/>
                  <a:gd name="connsiteY3" fmla="*/ 1225287 h 1226081"/>
                  <a:gd name="connsiteX4" fmla="*/ 444501 w 1443827"/>
                  <a:gd name="connsiteY4" fmla="*/ 0 h 1226081"/>
                  <a:gd name="connsiteX0" fmla="*/ 439738 w 1443827"/>
                  <a:gd name="connsiteY0" fmla="*/ 0 h 1218937"/>
                  <a:gd name="connsiteX1" fmla="*/ 1443827 w 1443827"/>
                  <a:gd name="connsiteY1" fmla="*/ 0 h 1218937"/>
                  <a:gd name="connsiteX2" fmla="*/ 342896 w 1443827"/>
                  <a:gd name="connsiteY2" fmla="*/ 1218937 h 1218937"/>
                  <a:gd name="connsiteX3" fmla="*/ 0 w 1443827"/>
                  <a:gd name="connsiteY3" fmla="*/ 1218143 h 1218937"/>
                  <a:gd name="connsiteX4" fmla="*/ 439738 w 1443827"/>
                  <a:gd name="connsiteY4" fmla="*/ 0 h 1218937"/>
                  <a:gd name="connsiteX0" fmla="*/ 439738 w 1439065"/>
                  <a:gd name="connsiteY0" fmla="*/ 0 h 1218937"/>
                  <a:gd name="connsiteX1" fmla="*/ 1439065 w 1439065"/>
                  <a:gd name="connsiteY1" fmla="*/ 7144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48590"/>
                  <a:gd name="connsiteY0" fmla="*/ 2381 h 1221318"/>
                  <a:gd name="connsiteX1" fmla="*/ 1448590 w 1448590"/>
                  <a:gd name="connsiteY1" fmla="*/ 0 h 1221318"/>
                  <a:gd name="connsiteX2" fmla="*/ 342896 w 1448590"/>
                  <a:gd name="connsiteY2" fmla="*/ 1221318 h 1221318"/>
                  <a:gd name="connsiteX3" fmla="*/ 0 w 1448590"/>
                  <a:gd name="connsiteY3" fmla="*/ 1220524 h 1221318"/>
                  <a:gd name="connsiteX4" fmla="*/ 439738 w 1448590"/>
                  <a:gd name="connsiteY4" fmla="*/ 2381 h 1221318"/>
                  <a:gd name="connsiteX0" fmla="*/ 439738 w 1439065"/>
                  <a:gd name="connsiteY0" fmla="*/ 0 h 1218937"/>
                  <a:gd name="connsiteX1" fmla="*/ 1439065 w 1439065"/>
                  <a:gd name="connsiteY1" fmla="*/ 2381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34303"/>
                  <a:gd name="connsiteY0" fmla="*/ 2381 h 1221318"/>
                  <a:gd name="connsiteX1" fmla="*/ 1434303 w 1434303"/>
                  <a:gd name="connsiteY1" fmla="*/ 0 h 1221318"/>
                  <a:gd name="connsiteX2" fmla="*/ 342896 w 1434303"/>
                  <a:gd name="connsiteY2" fmla="*/ 1221318 h 1221318"/>
                  <a:gd name="connsiteX3" fmla="*/ 0 w 1434303"/>
                  <a:gd name="connsiteY3" fmla="*/ 1220524 h 1221318"/>
                  <a:gd name="connsiteX4" fmla="*/ 439738 w 1434303"/>
                  <a:gd name="connsiteY4" fmla="*/ 2381 h 1221318"/>
                  <a:gd name="connsiteX0" fmla="*/ 439738 w 1429540"/>
                  <a:gd name="connsiteY0" fmla="*/ 0 h 1218937"/>
                  <a:gd name="connsiteX1" fmla="*/ 1429540 w 1429540"/>
                  <a:gd name="connsiteY1" fmla="*/ 2382 h 1218937"/>
                  <a:gd name="connsiteX2" fmla="*/ 342896 w 1429540"/>
                  <a:gd name="connsiteY2" fmla="*/ 1218937 h 1218937"/>
                  <a:gd name="connsiteX3" fmla="*/ 0 w 1429540"/>
                  <a:gd name="connsiteY3" fmla="*/ 1218143 h 1218937"/>
                  <a:gd name="connsiteX4" fmla="*/ 439738 w 1429540"/>
                  <a:gd name="connsiteY4" fmla="*/ 0 h 1218937"/>
                  <a:gd name="connsiteX0" fmla="*/ 442119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2119 w 1429540"/>
                  <a:gd name="connsiteY4" fmla="*/ 0 h 1223699"/>
                  <a:gd name="connsiteX0" fmla="*/ 454025 w 1429540"/>
                  <a:gd name="connsiteY0" fmla="*/ 0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0 h 1216555"/>
                  <a:gd name="connsiteX0" fmla="*/ 444500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4500 w 1429540"/>
                  <a:gd name="connsiteY4" fmla="*/ 0 h 1223699"/>
                  <a:gd name="connsiteX0" fmla="*/ 454025 w 1429540"/>
                  <a:gd name="connsiteY0" fmla="*/ 2381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2381 h 1216555"/>
                  <a:gd name="connsiteX0" fmla="*/ 444500 w 1429540"/>
                  <a:gd name="connsiteY0" fmla="*/ 0 h 1216556"/>
                  <a:gd name="connsiteX1" fmla="*/ 1429540 w 1429540"/>
                  <a:gd name="connsiteY1" fmla="*/ 1 h 1216556"/>
                  <a:gd name="connsiteX2" fmla="*/ 342896 w 1429540"/>
                  <a:gd name="connsiteY2" fmla="*/ 1216556 h 1216556"/>
                  <a:gd name="connsiteX3" fmla="*/ 0 w 1429540"/>
                  <a:gd name="connsiteY3" fmla="*/ 1215762 h 1216556"/>
                  <a:gd name="connsiteX4" fmla="*/ 444500 w 1429540"/>
                  <a:gd name="connsiteY4" fmla="*/ 0 h 1216556"/>
                  <a:gd name="connsiteX0" fmla="*/ 365125 w 1429540"/>
                  <a:gd name="connsiteY0" fmla="*/ 180974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365125 w 1429540"/>
                  <a:gd name="connsiteY4" fmla="*/ 180974 h 1216555"/>
                  <a:gd name="connsiteX0" fmla="*/ 365125 w 1400965"/>
                  <a:gd name="connsiteY0" fmla="*/ 0 h 1035581"/>
                  <a:gd name="connsiteX1" fmla="*/ 1400965 w 1400965"/>
                  <a:gd name="connsiteY1" fmla="*/ 12701 h 1035581"/>
                  <a:gd name="connsiteX2" fmla="*/ 342896 w 1400965"/>
                  <a:gd name="connsiteY2" fmla="*/ 1035581 h 1035581"/>
                  <a:gd name="connsiteX3" fmla="*/ 0 w 1400965"/>
                  <a:gd name="connsiteY3" fmla="*/ 1034787 h 1035581"/>
                  <a:gd name="connsiteX4" fmla="*/ 365125 w 1400965"/>
                  <a:gd name="connsiteY4" fmla="*/ 0 h 1035581"/>
                  <a:gd name="connsiteX0" fmla="*/ 365125 w 1397790"/>
                  <a:gd name="connsiteY0" fmla="*/ 0 h 1035581"/>
                  <a:gd name="connsiteX1" fmla="*/ 1397790 w 1397790"/>
                  <a:gd name="connsiteY1" fmla="*/ 1 h 1035581"/>
                  <a:gd name="connsiteX2" fmla="*/ 342896 w 1397790"/>
                  <a:gd name="connsiteY2" fmla="*/ 1035581 h 1035581"/>
                  <a:gd name="connsiteX3" fmla="*/ 0 w 1397790"/>
                  <a:gd name="connsiteY3" fmla="*/ 1034787 h 1035581"/>
                  <a:gd name="connsiteX4" fmla="*/ 365125 w 1397790"/>
                  <a:gd name="connsiteY4" fmla="*/ 0 h 1035581"/>
                  <a:gd name="connsiteX0" fmla="*/ 361950 w 1397790"/>
                  <a:gd name="connsiteY0" fmla="*/ 0 h 1045106"/>
                  <a:gd name="connsiteX1" fmla="*/ 1397790 w 1397790"/>
                  <a:gd name="connsiteY1" fmla="*/ 9526 h 1045106"/>
                  <a:gd name="connsiteX2" fmla="*/ 342896 w 1397790"/>
                  <a:gd name="connsiteY2" fmla="*/ 1045106 h 1045106"/>
                  <a:gd name="connsiteX3" fmla="*/ 0 w 1397790"/>
                  <a:gd name="connsiteY3" fmla="*/ 1044312 h 1045106"/>
                  <a:gd name="connsiteX4" fmla="*/ 361950 w 1397790"/>
                  <a:gd name="connsiteY4" fmla="*/ 0 h 1045106"/>
                  <a:gd name="connsiteX0" fmla="*/ 371475 w 1397790"/>
                  <a:gd name="connsiteY0" fmla="*/ 0 h 1045106"/>
                  <a:gd name="connsiteX1" fmla="*/ 1397790 w 1397790"/>
                  <a:gd name="connsiteY1" fmla="*/ 9526 h 1045106"/>
                  <a:gd name="connsiteX2" fmla="*/ 342896 w 1397790"/>
                  <a:gd name="connsiteY2" fmla="*/ 1045106 h 1045106"/>
                  <a:gd name="connsiteX3" fmla="*/ 0 w 1397790"/>
                  <a:gd name="connsiteY3" fmla="*/ 1044312 h 1045106"/>
                  <a:gd name="connsiteX4" fmla="*/ 371475 w 1397790"/>
                  <a:gd name="connsiteY4" fmla="*/ 0 h 1045106"/>
                  <a:gd name="connsiteX0" fmla="*/ 371475 w 1397790"/>
                  <a:gd name="connsiteY0" fmla="*/ 0 h 1048281"/>
                  <a:gd name="connsiteX1" fmla="*/ 1397790 w 1397790"/>
                  <a:gd name="connsiteY1" fmla="*/ 9526 h 1048281"/>
                  <a:gd name="connsiteX2" fmla="*/ 136521 w 1397790"/>
                  <a:gd name="connsiteY2" fmla="*/ 1048281 h 1048281"/>
                  <a:gd name="connsiteX3" fmla="*/ 0 w 1397790"/>
                  <a:gd name="connsiteY3" fmla="*/ 1044312 h 1048281"/>
                  <a:gd name="connsiteX4" fmla="*/ 371475 w 1397790"/>
                  <a:gd name="connsiteY4" fmla="*/ 0 h 1048281"/>
                  <a:gd name="connsiteX0" fmla="*/ 381000 w 1397790"/>
                  <a:gd name="connsiteY0" fmla="*/ 0 h 1054631"/>
                  <a:gd name="connsiteX1" fmla="*/ 1397790 w 1397790"/>
                  <a:gd name="connsiteY1" fmla="*/ 15876 h 1054631"/>
                  <a:gd name="connsiteX2" fmla="*/ 136521 w 1397790"/>
                  <a:gd name="connsiteY2" fmla="*/ 1054631 h 1054631"/>
                  <a:gd name="connsiteX3" fmla="*/ 0 w 1397790"/>
                  <a:gd name="connsiteY3" fmla="*/ 1050662 h 1054631"/>
                  <a:gd name="connsiteX4" fmla="*/ 381000 w 1397790"/>
                  <a:gd name="connsiteY4" fmla="*/ 0 h 1054631"/>
                  <a:gd name="connsiteX0" fmla="*/ 381000 w 1397790"/>
                  <a:gd name="connsiteY0" fmla="*/ 0 h 1054631"/>
                  <a:gd name="connsiteX1" fmla="*/ 1397790 w 1397790"/>
                  <a:gd name="connsiteY1" fmla="*/ 15876 h 1054631"/>
                  <a:gd name="connsiteX2" fmla="*/ 136521 w 1397790"/>
                  <a:gd name="connsiteY2" fmla="*/ 1054631 h 1054631"/>
                  <a:gd name="connsiteX3" fmla="*/ 0 w 1397790"/>
                  <a:gd name="connsiteY3" fmla="*/ 1053837 h 1054631"/>
                  <a:gd name="connsiteX4" fmla="*/ 381000 w 1397790"/>
                  <a:gd name="connsiteY4" fmla="*/ 0 h 1054631"/>
                  <a:gd name="connsiteX0" fmla="*/ 368300 w 1397790"/>
                  <a:gd name="connsiteY0" fmla="*/ 0 h 1048281"/>
                  <a:gd name="connsiteX1" fmla="*/ 1397790 w 1397790"/>
                  <a:gd name="connsiteY1" fmla="*/ 9526 h 1048281"/>
                  <a:gd name="connsiteX2" fmla="*/ 136521 w 1397790"/>
                  <a:gd name="connsiteY2" fmla="*/ 1048281 h 1048281"/>
                  <a:gd name="connsiteX3" fmla="*/ 0 w 1397790"/>
                  <a:gd name="connsiteY3" fmla="*/ 1047487 h 1048281"/>
                  <a:gd name="connsiteX4" fmla="*/ 368300 w 1397790"/>
                  <a:gd name="connsiteY4" fmla="*/ 0 h 1048281"/>
                  <a:gd name="connsiteX0" fmla="*/ 368300 w 1400965"/>
                  <a:gd name="connsiteY0" fmla="*/ 0 h 1048281"/>
                  <a:gd name="connsiteX1" fmla="*/ 1400965 w 1400965"/>
                  <a:gd name="connsiteY1" fmla="*/ 3176 h 1048281"/>
                  <a:gd name="connsiteX2" fmla="*/ 136521 w 1400965"/>
                  <a:gd name="connsiteY2" fmla="*/ 1048281 h 1048281"/>
                  <a:gd name="connsiteX3" fmla="*/ 0 w 1400965"/>
                  <a:gd name="connsiteY3" fmla="*/ 1047487 h 1048281"/>
                  <a:gd name="connsiteX4" fmla="*/ 368300 w 1400965"/>
                  <a:gd name="connsiteY4" fmla="*/ 0 h 1048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0965" h="1048281">
                    <a:moveTo>
                      <a:pt x="368300" y="0"/>
                    </a:moveTo>
                    <a:lnTo>
                      <a:pt x="1400965" y="3176"/>
                    </a:lnTo>
                    <a:lnTo>
                      <a:pt x="136521" y="1048281"/>
                    </a:lnTo>
                    <a:lnTo>
                      <a:pt x="0" y="1047487"/>
                    </a:lnTo>
                    <a:lnTo>
                      <a:pt x="368300" y="0"/>
                    </a:lnTo>
                    <a:close/>
                  </a:path>
                </a:pathLst>
              </a:custGeom>
              <a:solidFill>
                <a:srgbClr val="7030A0">
                  <a:alpha val="48000"/>
                </a:srgbClr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800" noProof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18999A1-5721-125B-7875-321A083E568D}"/>
                  </a:ext>
                </a:extLst>
              </p:cNvPr>
              <p:cNvSpPr txBox="1"/>
              <p:nvPr/>
            </p:nvSpPr>
            <p:spPr>
              <a:xfrm>
                <a:off x="5670815" y="9220697"/>
                <a:ext cx="458816" cy="197279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r>
                  <a:rPr lang="en-US" sz="1800" noProof="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Time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CDF53FE0-4B35-F4F6-B079-0A991D6334A8}"/>
                  </a:ext>
                </a:extLst>
              </p:cNvPr>
              <p:cNvSpPr txBox="1"/>
              <p:nvPr/>
            </p:nvSpPr>
            <p:spPr>
              <a:xfrm rot="16200000">
                <a:off x="3394796" y="8718901"/>
                <a:ext cx="628563" cy="182509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r>
                  <a:rPr lang="en-US" sz="1800" noProof="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Distance</a:t>
                </a: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99ACA03-5B0C-4DEE-62E0-518C55372E3A}"/>
                </a:ext>
              </a:extLst>
            </p:cNvPr>
            <p:cNvGrpSpPr/>
            <p:nvPr/>
          </p:nvGrpSpPr>
          <p:grpSpPr>
            <a:xfrm>
              <a:off x="591414" y="5304703"/>
              <a:ext cx="2534335" cy="1115221"/>
              <a:chOff x="3609024" y="6711738"/>
              <a:chExt cx="2534335" cy="1115221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661BA2F-B345-927B-DFD8-CD3EB9D4A4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6970" y="7724957"/>
                <a:ext cx="49146" cy="0"/>
              </a:xfrm>
              <a:prstGeom prst="line">
                <a:avLst/>
              </a:prstGeom>
              <a:ln w="31750">
                <a:solidFill>
                  <a:srgbClr val="7030A0">
                    <a:alpha val="76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8C80F36-4E2A-0C15-C690-D1F072643B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5620" y="7724957"/>
                <a:ext cx="323213" cy="0"/>
              </a:xfrm>
              <a:prstGeom prst="line">
                <a:avLst/>
              </a:prstGeom>
              <a:ln w="31750">
                <a:solidFill>
                  <a:srgbClr val="7030A0">
                    <a:alpha val="76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F97D829-DF95-BDD2-BBE6-7965B27660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7388" y="7724957"/>
                <a:ext cx="323213" cy="0"/>
              </a:xfrm>
              <a:prstGeom prst="line">
                <a:avLst/>
              </a:prstGeom>
              <a:ln w="31750">
                <a:solidFill>
                  <a:srgbClr val="7030A0">
                    <a:alpha val="76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F4849AE9-05EC-FF9C-71C1-77F37BB8D9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1225" y="7724957"/>
                <a:ext cx="323213" cy="0"/>
              </a:xfrm>
              <a:prstGeom prst="line">
                <a:avLst/>
              </a:prstGeom>
              <a:ln w="31750">
                <a:solidFill>
                  <a:srgbClr val="7030A0">
                    <a:alpha val="76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EAD92BD1-DB3A-C299-723F-58254F933CD2}"/>
                  </a:ext>
                </a:extLst>
              </p:cNvPr>
              <p:cNvCxnSpPr/>
              <p:nvPr/>
            </p:nvCxnSpPr>
            <p:spPr>
              <a:xfrm>
                <a:off x="3796970" y="7817863"/>
                <a:ext cx="2220870" cy="0"/>
              </a:xfrm>
              <a:prstGeom prst="straightConnector1">
                <a:avLst/>
              </a:prstGeom>
              <a:ln w="9525">
                <a:solidFill>
                  <a:schemeClr val="accent6">
                    <a:lumMod val="10000"/>
                  </a:schemeClr>
                </a:solidFill>
                <a:tailEnd type="triangl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FA7D3322-77AD-4363-1D99-D8F9E184EF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93789" y="6711738"/>
                <a:ext cx="3181" cy="1106125"/>
              </a:xfrm>
              <a:prstGeom prst="straightConnector1">
                <a:avLst/>
              </a:prstGeom>
              <a:ln w="9525">
                <a:solidFill>
                  <a:schemeClr val="accent6">
                    <a:lumMod val="10000"/>
                  </a:schemeClr>
                </a:solidFill>
                <a:tailEnd type="triangl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BA45F3E0-FFB9-91FE-C3CE-AF14CAC3D2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05824" y="7332379"/>
                <a:ext cx="179465" cy="493104"/>
              </a:xfrm>
              <a:prstGeom prst="line">
                <a:avLst/>
              </a:prstGeom>
              <a:ln w="6350">
                <a:solidFill>
                  <a:schemeClr val="accent6">
                    <a:lumMod val="1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9E816B96-685B-5D52-B7CB-60E390408A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78437" y="7340719"/>
                <a:ext cx="578020" cy="483289"/>
              </a:xfrm>
              <a:prstGeom prst="line">
                <a:avLst/>
              </a:prstGeom>
              <a:ln w="6350">
                <a:solidFill>
                  <a:schemeClr val="accent6">
                    <a:lumMod val="1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C9315FA5-E261-CF8F-5DC1-6AA83F9462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87249" y="7332378"/>
                <a:ext cx="179465" cy="493104"/>
              </a:xfrm>
              <a:prstGeom prst="line">
                <a:avLst/>
              </a:prstGeom>
              <a:ln w="6350">
                <a:solidFill>
                  <a:schemeClr val="accent6">
                    <a:lumMod val="1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DB5EBF7-8462-288D-83E3-2F2FB8DC3F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59862" y="7339353"/>
                <a:ext cx="570271" cy="486020"/>
              </a:xfrm>
              <a:prstGeom prst="line">
                <a:avLst/>
              </a:prstGeom>
              <a:ln w="6350">
                <a:solidFill>
                  <a:schemeClr val="accent6">
                    <a:lumMod val="1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58F2EFC4-E8E8-5F63-3D8D-E83E00A818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67002" y="7333855"/>
                <a:ext cx="179465" cy="493104"/>
              </a:xfrm>
              <a:prstGeom prst="line">
                <a:avLst/>
              </a:prstGeom>
              <a:ln w="6350">
                <a:solidFill>
                  <a:schemeClr val="accent6">
                    <a:lumMod val="1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BC3246E4-FE39-7855-DE86-7661195C0D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39615" y="7339353"/>
                <a:ext cx="570271" cy="486020"/>
              </a:xfrm>
              <a:prstGeom prst="line">
                <a:avLst/>
              </a:prstGeom>
              <a:ln w="6350">
                <a:solidFill>
                  <a:schemeClr val="accent6">
                    <a:lumMod val="1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4BA63DE-4F03-5D87-C0BE-4298C3C47A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74013" y="7333919"/>
                <a:ext cx="324211" cy="369"/>
              </a:xfrm>
              <a:prstGeom prst="line">
                <a:avLst/>
              </a:prstGeom>
              <a:ln w="31750">
                <a:solidFill>
                  <a:srgbClr val="0070C0">
                    <a:alpha val="76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9ECF63D0-7052-6A7C-BBE4-83987FD7E7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57073" y="7333919"/>
                <a:ext cx="324211" cy="369"/>
              </a:xfrm>
              <a:prstGeom prst="line">
                <a:avLst/>
              </a:prstGeom>
              <a:ln w="31750">
                <a:solidFill>
                  <a:srgbClr val="0070C0">
                    <a:alpha val="76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25A4471A-4D61-A9CC-EFBA-6CBA6D1581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36627" y="7333919"/>
                <a:ext cx="324211" cy="369"/>
              </a:xfrm>
              <a:prstGeom prst="line">
                <a:avLst/>
              </a:prstGeom>
              <a:ln w="31750">
                <a:solidFill>
                  <a:srgbClr val="0070C0">
                    <a:alpha val="76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ctangle 70">
                <a:extLst>
                  <a:ext uri="{FF2B5EF4-FFF2-40B4-BE49-F238E27FC236}">
                    <a16:creationId xmlns:a16="http://schemas.microsoft.com/office/drawing/2014/main" id="{8AA42E53-24D0-5FE3-2E07-C5646FF080DB}"/>
                  </a:ext>
                </a:extLst>
              </p:cNvPr>
              <p:cNvSpPr/>
              <p:nvPr/>
            </p:nvSpPr>
            <p:spPr>
              <a:xfrm>
                <a:off x="4287544" y="6768909"/>
                <a:ext cx="828987" cy="568231"/>
              </a:xfrm>
              <a:custGeom>
                <a:avLst/>
                <a:gdLst>
                  <a:gd name="connsiteX0" fmla="*/ 0 w 717544"/>
                  <a:gd name="connsiteY0" fmla="*/ 0 h 1265768"/>
                  <a:gd name="connsiteX1" fmla="*/ 717544 w 717544"/>
                  <a:gd name="connsiteY1" fmla="*/ 0 h 1265768"/>
                  <a:gd name="connsiteX2" fmla="*/ 717544 w 717544"/>
                  <a:gd name="connsiteY2" fmla="*/ 1265768 h 1265768"/>
                  <a:gd name="connsiteX3" fmla="*/ 0 w 717544"/>
                  <a:gd name="connsiteY3" fmla="*/ 1265768 h 1265768"/>
                  <a:gd name="connsiteX4" fmla="*/ 0 w 717544"/>
                  <a:gd name="connsiteY4" fmla="*/ 0 h 1265768"/>
                  <a:gd name="connsiteX0" fmla="*/ 107950 w 825494"/>
                  <a:gd name="connsiteY0" fmla="*/ 0 h 1272118"/>
                  <a:gd name="connsiteX1" fmla="*/ 825494 w 825494"/>
                  <a:gd name="connsiteY1" fmla="*/ 0 h 1272118"/>
                  <a:gd name="connsiteX2" fmla="*/ 825494 w 825494"/>
                  <a:gd name="connsiteY2" fmla="*/ 1265768 h 1272118"/>
                  <a:gd name="connsiteX3" fmla="*/ 0 w 825494"/>
                  <a:gd name="connsiteY3" fmla="*/ 1272118 h 1272118"/>
                  <a:gd name="connsiteX4" fmla="*/ 107950 w 825494"/>
                  <a:gd name="connsiteY4" fmla="*/ 0 h 1272118"/>
                  <a:gd name="connsiteX0" fmla="*/ 368300 w 825494"/>
                  <a:gd name="connsiteY0" fmla="*/ 0 h 1284818"/>
                  <a:gd name="connsiteX1" fmla="*/ 825494 w 825494"/>
                  <a:gd name="connsiteY1" fmla="*/ 12700 h 1284818"/>
                  <a:gd name="connsiteX2" fmla="*/ 825494 w 825494"/>
                  <a:gd name="connsiteY2" fmla="*/ 1278468 h 1284818"/>
                  <a:gd name="connsiteX3" fmla="*/ 0 w 825494"/>
                  <a:gd name="connsiteY3" fmla="*/ 1284818 h 1284818"/>
                  <a:gd name="connsiteX4" fmla="*/ 368300 w 825494"/>
                  <a:gd name="connsiteY4" fmla="*/ 0 h 1284818"/>
                  <a:gd name="connsiteX0" fmla="*/ 387350 w 844544"/>
                  <a:gd name="connsiteY0" fmla="*/ 0 h 1284818"/>
                  <a:gd name="connsiteX1" fmla="*/ 844544 w 844544"/>
                  <a:gd name="connsiteY1" fmla="*/ 12700 h 1284818"/>
                  <a:gd name="connsiteX2" fmla="*/ 844544 w 844544"/>
                  <a:gd name="connsiteY2" fmla="*/ 1278468 h 1284818"/>
                  <a:gd name="connsiteX3" fmla="*/ 0 w 844544"/>
                  <a:gd name="connsiteY3" fmla="*/ 1284818 h 1284818"/>
                  <a:gd name="connsiteX4" fmla="*/ 387350 w 844544"/>
                  <a:gd name="connsiteY4" fmla="*/ 0 h 1284818"/>
                  <a:gd name="connsiteX0" fmla="*/ 387350 w 844544"/>
                  <a:gd name="connsiteY0" fmla="*/ 0 h 1297518"/>
                  <a:gd name="connsiteX1" fmla="*/ 844544 w 844544"/>
                  <a:gd name="connsiteY1" fmla="*/ 12700 h 1297518"/>
                  <a:gd name="connsiteX2" fmla="*/ 285744 w 844544"/>
                  <a:gd name="connsiteY2" fmla="*/ 1297518 h 1297518"/>
                  <a:gd name="connsiteX3" fmla="*/ 0 w 844544"/>
                  <a:gd name="connsiteY3" fmla="*/ 1284818 h 1297518"/>
                  <a:gd name="connsiteX4" fmla="*/ 387350 w 844544"/>
                  <a:gd name="connsiteY4" fmla="*/ 0 h 1297518"/>
                  <a:gd name="connsiteX0" fmla="*/ 387350 w 939794"/>
                  <a:gd name="connsiteY0" fmla="*/ 0 h 1297518"/>
                  <a:gd name="connsiteX1" fmla="*/ 939794 w 939794"/>
                  <a:gd name="connsiteY1" fmla="*/ 12700 h 1297518"/>
                  <a:gd name="connsiteX2" fmla="*/ 285744 w 939794"/>
                  <a:gd name="connsiteY2" fmla="*/ 1297518 h 1297518"/>
                  <a:gd name="connsiteX3" fmla="*/ 0 w 939794"/>
                  <a:gd name="connsiteY3" fmla="*/ 1284818 h 1297518"/>
                  <a:gd name="connsiteX4" fmla="*/ 387350 w 939794"/>
                  <a:gd name="connsiteY4" fmla="*/ 0 h 1297518"/>
                  <a:gd name="connsiteX0" fmla="*/ 387350 w 939794"/>
                  <a:gd name="connsiteY0" fmla="*/ 0 h 1284818"/>
                  <a:gd name="connsiteX1" fmla="*/ 939794 w 939794"/>
                  <a:gd name="connsiteY1" fmla="*/ 12700 h 1284818"/>
                  <a:gd name="connsiteX2" fmla="*/ 279394 w 939794"/>
                  <a:gd name="connsiteY2" fmla="*/ 1278468 h 1284818"/>
                  <a:gd name="connsiteX3" fmla="*/ 0 w 939794"/>
                  <a:gd name="connsiteY3" fmla="*/ 1284818 h 1284818"/>
                  <a:gd name="connsiteX4" fmla="*/ 387350 w 939794"/>
                  <a:gd name="connsiteY4" fmla="*/ 0 h 1284818"/>
                  <a:gd name="connsiteX0" fmla="*/ 387350 w 939794"/>
                  <a:gd name="connsiteY0" fmla="*/ 0 h 1291168"/>
                  <a:gd name="connsiteX1" fmla="*/ 939794 w 939794"/>
                  <a:gd name="connsiteY1" fmla="*/ 12700 h 1291168"/>
                  <a:gd name="connsiteX2" fmla="*/ 279394 w 939794"/>
                  <a:gd name="connsiteY2" fmla="*/ 1291168 h 1291168"/>
                  <a:gd name="connsiteX3" fmla="*/ 0 w 939794"/>
                  <a:gd name="connsiteY3" fmla="*/ 1284818 h 1291168"/>
                  <a:gd name="connsiteX4" fmla="*/ 387350 w 939794"/>
                  <a:gd name="connsiteY4" fmla="*/ 0 h 1291168"/>
                  <a:gd name="connsiteX0" fmla="*/ 552450 w 939794"/>
                  <a:gd name="connsiteY0" fmla="*/ 2159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552450 w 939794"/>
                  <a:gd name="connsiteY4" fmla="*/ 215900 h 1278468"/>
                  <a:gd name="connsiteX0" fmla="*/ 444500 w 939794"/>
                  <a:gd name="connsiteY0" fmla="*/ 635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444500 w 939794"/>
                  <a:gd name="connsiteY4" fmla="*/ 63500 h 1278468"/>
                  <a:gd name="connsiteX0" fmla="*/ 444500 w 1155694"/>
                  <a:gd name="connsiteY0" fmla="*/ 0 h 1214968"/>
                  <a:gd name="connsiteX1" fmla="*/ 1155694 w 1155694"/>
                  <a:gd name="connsiteY1" fmla="*/ 0 h 1214968"/>
                  <a:gd name="connsiteX2" fmla="*/ 279394 w 1155694"/>
                  <a:gd name="connsiteY2" fmla="*/ 1214968 h 1214968"/>
                  <a:gd name="connsiteX3" fmla="*/ 0 w 1155694"/>
                  <a:gd name="connsiteY3" fmla="*/ 1208618 h 1214968"/>
                  <a:gd name="connsiteX4" fmla="*/ 444500 w 1155694"/>
                  <a:gd name="connsiteY4" fmla="*/ 0 h 1214968"/>
                  <a:gd name="connsiteX0" fmla="*/ 444500 w 1155694"/>
                  <a:gd name="connsiteY0" fmla="*/ 0 h 1208618"/>
                  <a:gd name="connsiteX1" fmla="*/ 1155694 w 1155694"/>
                  <a:gd name="connsiteY1" fmla="*/ 0 h 1208618"/>
                  <a:gd name="connsiteX2" fmla="*/ 323844 w 1155694"/>
                  <a:gd name="connsiteY2" fmla="*/ 1202268 h 1208618"/>
                  <a:gd name="connsiteX3" fmla="*/ 0 w 1155694"/>
                  <a:gd name="connsiteY3" fmla="*/ 1208618 h 1208618"/>
                  <a:gd name="connsiteX4" fmla="*/ 444500 w 1155694"/>
                  <a:gd name="connsiteY4" fmla="*/ 0 h 1208618"/>
                  <a:gd name="connsiteX0" fmla="*/ 454025 w 1165219"/>
                  <a:gd name="connsiteY0" fmla="*/ 0 h 1215762"/>
                  <a:gd name="connsiteX1" fmla="*/ 1165219 w 1165219"/>
                  <a:gd name="connsiteY1" fmla="*/ 0 h 1215762"/>
                  <a:gd name="connsiteX2" fmla="*/ 333369 w 1165219"/>
                  <a:gd name="connsiteY2" fmla="*/ 1202268 h 1215762"/>
                  <a:gd name="connsiteX3" fmla="*/ 0 w 1165219"/>
                  <a:gd name="connsiteY3" fmla="*/ 1215762 h 1215762"/>
                  <a:gd name="connsiteX4" fmla="*/ 454025 w 1165219"/>
                  <a:gd name="connsiteY4" fmla="*/ 0 h 1215762"/>
                  <a:gd name="connsiteX0" fmla="*/ 454025 w 1165219"/>
                  <a:gd name="connsiteY0" fmla="*/ 0 h 1218937"/>
                  <a:gd name="connsiteX1" fmla="*/ 1165219 w 1165219"/>
                  <a:gd name="connsiteY1" fmla="*/ 0 h 1218937"/>
                  <a:gd name="connsiteX2" fmla="*/ 347657 w 1165219"/>
                  <a:gd name="connsiteY2" fmla="*/ 1218937 h 1218937"/>
                  <a:gd name="connsiteX3" fmla="*/ 0 w 1165219"/>
                  <a:gd name="connsiteY3" fmla="*/ 1215762 h 1218937"/>
                  <a:gd name="connsiteX4" fmla="*/ 454025 w 1165219"/>
                  <a:gd name="connsiteY4" fmla="*/ 0 h 1218937"/>
                  <a:gd name="connsiteX0" fmla="*/ 449262 w 1165219"/>
                  <a:gd name="connsiteY0" fmla="*/ 0 h 1226081"/>
                  <a:gd name="connsiteX1" fmla="*/ 1165219 w 1165219"/>
                  <a:gd name="connsiteY1" fmla="*/ 7144 h 1226081"/>
                  <a:gd name="connsiteX2" fmla="*/ 347657 w 1165219"/>
                  <a:gd name="connsiteY2" fmla="*/ 1226081 h 1226081"/>
                  <a:gd name="connsiteX3" fmla="*/ 0 w 1165219"/>
                  <a:gd name="connsiteY3" fmla="*/ 1222906 h 1226081"/>
                  <a:gd name="connsiteX4" fmla="*/ 449262 w 1165219"/>
                  <a:gd name="connsiteY4" fmla="*/ 0 h 1226081"/>
                  <a:gd name="connsiteX0" fmla="*/ 444500 w 1160457"/>
                  <a:gd name="connsiteY0" fmla="*/ 0 h 1226081"/>
                  <a:gd name="connsiteX1" fmla="*/ 1160457 w 1160457"/>
                  <a:gd name="connsiteY1" fmla="*/ 7144 h 1226081"/>
                  <a:gd name="connsiteX2" fmla="*/ 342895 w 1160457"/>
                  <a:gd name="connsiteY2" fmla="*/ 1226081 h 1226081"/>
                  <a:gd name="connsiteX3" fmla="*/ 0 w 1160457"/>
                  <a:gd name="connsiteY3" fmla="*/ 1225287 h 1226081"/>
                  <a:gd name="connsiteX4" fmla="*/ 444500 w 1160457"/>
                  <a:gd name="connsiteY4" fmla="*/ 0 h 1226081"/>
                  <a:gd name="connsiteX0" fmla="*/ 437357 w 1153314"/>
                  <a:gd name="connsiteY0" fmla="*/ 0 h 1226081"/>
                  <a:gd name="connsiteX1" fmla="*/ 1153314 w 1153314"/>
                  <a:gd name="connsiteY1" fmla="*/ 7144 h 1226081"/>
                  <a:gd name="connsiteX2" fmla="*/ 335752 w 1153314"/>
                  <a:gd name="connsiteY2" fmla="*/ 1226081 h 1226081"/>
                  <a:gd name="connsiteX3" fmla="*/ 0 w 1153314"/>
                  <a:gd name="connsiteY3" fmla="*/ 1225287 h 1226081"/>
                  <a:gd name="connsiteX4" fmla="*/ 437357 w 1153314"/>
                  <a:gd name="connsiteY4" fmla="*/ 0 h 1226081"/>
                  <a:gd name="connsiteX0" fmla="*/ 444501 w 1160458"/>
                  <a:gd name="connsiteY0" fmla="*/ 0 h 1226081"/>
                  <a:gd name="connsiteX1" fmla="*/ 1160458 w 1160458"/>
                  <a:gd name="connsiteY1" fmla="*/ 7144 h 1226081"/>
                  <a:gd name="connsiteX2" fmla="*/ 342896 w 1160458"/>
                  <a:gd name="connsiteY2" fmla="*/ 1226081 h 1226081"/>
                  <a:gd name="connsiteX3" fmla="*/ 0 w 1160458"/>
                  <a:gd name="connsiteY3" fmla="*/ 1225287 h 1226081"/>
                  <a:gd name="connsiteX4" fmla="*/ 444501 w 1160458"/>
                  <a:gd name="connsiteY4" fmla="*/ 0 h 1226081"/>
                  <a:gd name="connsiteX0" fmla="*/ 444501 w 1443827"/>
                  <a:gd name="connsiteY0" fmla="*/ 0 h 1226081"/>
                  <a:gd name="connsiteX1" fmla="*/ 1443827 w 1443827"/>
                  <a:gd name="connsiteY1" fmla="*/ 7144 h 1226081"/>
                  <a:gd name="connsiteX2" fmla="*/ 342896 w 1443827"/>
                  <a:gd name="connsiteY2" fmla="*/ 1226081 h 1226081"/>
                  <a:gd name="connsiteX3" fmla="*/ 0 w 1443827"/>
                  <a:gd name="connsiteY3" fmla="*/ 1225287 h 1226081"/>
                  <a:gd name="connsiteX4" fmla="*/ 444501 w 1443827"/>
                  <a:gd name="connsiteY4" fmla="*/ 0 h 1226081"/>
                  <a:gd name="connsiteX0" fmla="*/ 439738 w 1443827"/>
                  <a:gd name="connsiteY0" fmla="*/ 0 h 1218937"/>
                  <a:gd name="connsiteX1" fmla="*/ 1443827 w 1443827"/>
                  <a:gd name="connsiteY1" fmla="*/ 0 h 1218937"/>
                  <a:gd name="connsiteX2" fmla="*/ 342896 w 1443827"/>
                  <a:gd name="connsiteY2" fmla="*/ 1218937 h 1218937"/>
                  <a:gd name="connsiteX3" fmla="*/ 0 w 1443827"/>
                  <a:gd name="connsiteY3" fmla="*/ 1218143 h 1218937"/>
                  <a:gd name="connsiteX4" fmla="*/ 439738 w 1443827"/>
                  <a:gd name="connsiteY4" fmla="*/ 0 h 1218937"/>
                  <a:gd name="connsiteX0" fmla="*/ 439738 w 1439065"/>
                  <a:gd name="connsiteY0" fmla="*/ 0 h 1218937"/>
                  <a:gd name="connsiteX1" fmla="*/ 1439065 w 1439065"/>
                  <a:gd name="connsiteY1" fmla="*/ 7144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48590"/>
                  <a:gd name="connsiteY0" fmla="*/ 2381 h 1221318"/>
                  <a:gd name="connsiteX1" fmla="*/ 1448590 w 1448590"/>
                  <a:gd name="connsiteY1" fmla="*/ 0 h 1221318"/>
                  <a:gd name="connsiteX2" fmla="*/ 342896 w 1448590"/>
                  <a:gd name="connsiteY2" fmla="*/ 1221318 h 1221318"/>
                  <a:gd name="connsiteX3" fmla="*/ 0 w 1448590"/>
                  <a:gd name="connsiteY3" fmla="*/ 1220524 h 1221318"/>
                  <a:gd name="connsiteX4" fmla="*/ 439738 w 1448590"/>
                  <a:gd name="connsiteY4" fmla="*/ 2381 h 1221318"/>
                  <a:gd name="connsiteX0" fmla="*/ 439738 w 1439065"/>
                  <a:gd name="connsiteY0" fmla="*/ 0 h 1218937"/>
                  <a:gd name="connsiteX1" fmla="*/ 1439065 w 1439065"/>
                  <a:gd name="connsiteY1" fmla="*/ 2381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34303"/>
                  <a:gd name="connsiteY0" fmla="*/ 2381 h 1221318"/>
                  <a:gd name="connsiteX1" fmla="*/ 1434303 w 1434303"/>
                  <a:gd name="connsiteY1" fmla="*/ 0 h 1221318"/>
                  <a:gd name="connsiteX2" fmla="*/ 342896 w 1434303"/>
                  <a:gd name="connsiteY2" fmla="*/ 1221318 h 1221318"/>
                  <a:gd name="connsiteX3" fmla="*/ 0 w 1434303"/>
                  <a:gd name="connsiteY3" fmla="*/ 1220524 h 1221318"/>
                  <a:gd name="connsiteX4" fmla="*/ 439738 w 1434303"/>
                  <a:gd name="connsiteY4" fmla="*/ 2381 h 1221318"/>
                  <a:gd name="connsiteX0" fmla="*/ 439738 w 1429540"/>
                  <a:gd name="connsiteY0" fmla="*/ 0 h 1218937"/>
                  <a:gd name="connsiteX1" fmla="*/ 1429540 w 1429540"/>
                  <a:gd name="connsiteY1" fmla="*/ 2382 h 1218937"/>
                  <a:gd name="connsiteX2" fmla="*/ 342896 w 1429540"/>
                  <a:gd name="connsiteY2" fmla="*/ 1218937 h 1218937"/>
                  <a:gd name="connsiteX3" fmla="*/ 0 w 1429540"/>
                  <a:gd name="connsiteY3" fmla="*/ 1218143 h 1218937"/>
                  <a:gd name="connsiteX4" fmla="*/ 439738 w 1429540"/>
                  <a:gd name="connsiteY4" fmla="*/ 0 h 1218937"/>
                  <a:gd name="connsiteX0" fmla="*/ 442119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2119 w 1429540"/>
                  <a:gd name="connsiteY4" fmla="*/ 0 h 1223699"/>
                  <a:gd name="connsiteX0" fmla="*/ 454025 w 1429540"/>
                  <a:gd name="connsiteY0" fmla="*/ 0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0 h 1216555"/>
                  <a:gd name="connsiteX0" fmla="*/ 444500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4500 w 1429540"/>
                  <a:gd name="connsiteY4" fmla="*/ 0 h 1223699"/>
                  <a:gd name="connsiteX0" fmla="*/ 454025 w 1429540"/>
                  <a:gd name="connsiteY0" fmla="*/ 2381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2381 h 1216555"/>
                  <a:gd name="connsiteX0" fmla="*/ 444500 w 1429540"/>
                  <a:gd name="connsiteY0" fmla="*/ 0 h 1216556"/>
                  <a:gd name="connsiteX1" fmla="*/ 1429540 w 1429540"/>
                  <a:gd name="connsiteY1" fmla="*/ 1 h 1216556"/>
                  <a:gd name="connsiteX2" fmla="*/ 342896 w 1429540"/>
                  <a:gd name="connsiteY2" fmla="*/ 1216556 h 1216556"/>
                  <a:gd name="connsiteX3" fmla="*/ 0 w 1429540"/>
                  <a:gd name="connsiteY3" fmla="*/ 1215762 h 1216556"/>
                  <a:gd name="connsiteX4" fmla="*/ 444500 w 1429540"/>
                  <a:gd name="connsiteY4" fmla="*/ 0 h 1216556"/>
                  <a:gd name="connsiteX0" fmla="*/ 444500 w 1795300"/>
                  <a:gd name="connsiteY0" fmla="*/ 0 h 1216556"/>
                  <a:gd name="connsiteX1" fmla="*/ 1795300 w 1795300"/>
                  <a:gd name="connsiteY1" fmla="*/ 7621 h 1216556"/>
                  <a:gd name="connsiteX2" fmla="*/ 342896 w 1795300"/>
                  <a:gd name="connsiteY2" fmla="*/ 1216556 h 1216556"/>
                  <a:gd name="connsiteX3" fmla="*/ 0 w 1795300"/>
                  <a:gd name="connsiteY3" fmla="*/ 1215762 h 1216556"/>
                  <a:gd name="connsiteX4" fmla="*/ 444500 w 1795300"/>
                  <a:gd name="connsiteY4" fmla="*/ 0 h 1216556"/>
                  <a:gd name="connsiteX0" fmla="*/ 749300 w 1795300"/>
                  <a:gd name="connsiteY0" fmla="*/ 0 h 1216556"/>
                  <a:gd name="connsiteX1" fmla="*/ 1795300 w 1795300"/>
                  <a:gd name="connsiteY1" fmla="*/ 7621 h 1216556"/>
                  <a:gd name="connsiteX2" fmla="*/ 342896 w 1795300"/>
                  <a:gd name="connsiteY2" fmla="*/ 1216556 h 1216556"/>
                  <a:gd name="connsiteX3" fmla="*/ 0 w 1795300"/>
                  <a:gd name="connsiteY3" fmla="*/ 1215762 h 1216556"/>
                  <a:gd name="connsiteX4" fmla="*/ 749300 w 1795300"/>
                  <a:gd name="connsiteY4" fmla="*/ 0 h 1216556"/>
                  <a:gd name="connsiteX0" fmla="*/ 810260 w 1795300"/>
                  <a:gd name="connsiteY0" fmla="*/ 0 h 1208936"/>
                  <a:gd name="connsiteX1" fmla="*/ 1795300 w 1795300"/>
                  <a:gd name="connsiteY1" fmla="*/ 1 h 1208936"/>
                  <a:gd name="connsiteX2" fmla="*/ 342896 w 1795300"/>
                  <a:gd name="connsiteY2" fmla="*/ 1208936 h 1208936"/>
                  <a:gd name="connsiteX3" fmla="*/ 0 w 1795300"/>
                  <a:gd name="connsiteY3" fmla="*/ 1208142 h 1208936"/>
                  <a:gd name="connsiteX4" fmla="*/ 810260 w 1795300"/>
                  <a:gd name="connsiteY4" fmla="*/ 0 h 1208936"/>
                  <a:gd name="connsiteX0" fmla="*/ 787400 w 1795300"/>
                  <a:gd name="connsiteY0" fmla="*/ 0 h 1208936"/>
                  <a:gd name="connsiteX1" fmla="*/ 1795300 w 1795300"/>
                  <a:gd name="connsiteY1" fmla="*/ 1 h 1208936"/>
                  <a:gd name="connsiteX2" fmla="*/ 342896 w 1795300"/>
                  <a:gd name="connsiteY2" fmla="*/ 1208936 h 1208936"/>
                  <a:gd name="connsiteX3" fmla="*/ 0 w 1795300"/>
                  <a:gd name="connsiteY3" fmla="*/ 1208142 h 1208936"/>
                  <a:gd name="connsiteX4" fmla="*/ 787400 w 1795300"/>
                  <a:gd name="connsiteY4" fmla="*/ 0 h 1208936"/>
                  <a:gd name="connsiteX0" fmla="*/ 808831 w 1795300"/>
                  <a:gd name="connsiteY0" fmla="*/ 0 h 1208936"/>
                  <a:gd name="connsiteX1" fmla="*/ 1795300 w 1795300"/>
                  <a:gd name="connsiteY1" fmla="*/ 1 h 1208936"/>
                  <a:gd name="connsiteX2" fmla="*/ 342896 w 1795300"/>
                  <a:gd name="connsiteY2" fmla="*/ 1208936 h 1208936"/>
                  <a:gd name="connsiteX3" fmla="*/ 0 w 1795300"/>
                  <a:gd name="connsiteY3" fmla="*/ 1208142 h 1208936"/>
                  <a:gd name="connsiteX4" fmla="*/ 808831 w 1795300"/>
                  <a:gd name="connsiteY4" fmla="*/ 0 h 1208936"/>
                  <a:gd name="connsiteX0" fmla="*/ 808831 w 1795300"/>
                  <a:gd name="connsiteY0" fmla="*/ 0 h 1208142"/>
                  <a:gd name="connsiteX1" fmla="*/ 1795300 w 1795300"/>
                  <a:gd name="connsiteY1" fmla="*/ 1 h 1208142"/>
                  <a:gd name="connsiteX2" fmla="*/ 352421 w 1795300"/>
                  <a:gd name="connsiteY2" fmla="*/ 1204174 h 1208142"/>
                  <a:gd name="connsiteX3" fmla="*/ 0 w 1795300"/>
                  <a:gd name="connsiteY3" fmla="*/ 1208142 h 1208142"/>
                  <a:gd name="connsiteX4" fmla="*/ 808831 w 1795300"/>
                  <a:gd name="connsiteY4" fmla="*/ 0 h 1208142"/>
                  <a:gd name="connsiteX0" fmla="*/ 806450 w 1792919"/>
                  <a:gd name="connsiteY0" fmla="*/ 0 h 1204174"/>
                  <a:gd name="connsiteX1" fmla="*/ 1792919 w 1792919"/>
                  <a:gd name="connsiteY1" fmla="*/ 1 h 1204174"/>
                  <a:gd name="connsiteX2" fmla="*/ 350040 w 1792919"/>
                  <a:gd name="connsiteY2" fmla="*/ 1204174 h 1204174"/>
                  <a:gd name="connsiteX3" fmla="*/ 0 w 1792919"/>
                  <a:gd name="connsiteY3" fmla="*/ 1200999 h 1204174"/>
                  <a:gd name="connsiteX4" fmla="*/ 806450 w 1792919"/>
                  <a:gd name="connsiteY4" fmla="*/ 0 h 1204174"/>
                  <a:gd name="connsiteX0" fmla="*/ 806450 w 1792919"/>
                  <a:gd name="connsiteY0" fmla="*/ 0 h 1208143"/>
                  <a:gd name="connsiteX1" fmla="*/ 1792919 w 1792919"/>
                  <a:gd name="connsiteY1" fmla="*/ 1 h 1208143"/>
                  <a:gd name="connsiteX2" fmla="*/ 350040 w 1792919"/>
                  <a:gd name="connsiteY2" fmla="*/ 1204174 h 1208143"/>
                  <a:gd name="connsiteX3" fmla="*/ 0 w 1792919"/>
                  <a:gd name="connsiteY3" fmla="*/ 1208143 h 1208143"/>
                  <a:gd name="connsiteX4" fmla="*/ 806450 w 1792919"/>
                  <a:gd name="connsiteY4" fmla="*/ 0 h 1208143"/>
                  <a:gd name="connsiteX0" fmla="*/ 806450 w 1783394"/>
                  <a:gd name="connsiteY0" fmla="*/ 11905 h 1220048"/>
                  <a:gd name="connsiteX1" fmla="*/ 1783394 w 1783394"/>
                  <a:gd name="connsiteY1" fmla="*/ 0 h 1220048"/>
                  <a:gd name="connsiteX2" fmla="*/ 350040 w 1783394"/>
                  <a:gd name="connsiteY2" fmla="*/ 1216079 h 1220048"/>
                  <a:gd name="connsiteX3" fmla="*/ 0 w 1783394"/>
                  <a:gd name="connsiteY3" fmla="*/ 1220048 h 1220048"/>
                  <a:gd name="connsiteX4" fmla="*/ 806450 w 1783394"/>
                  <a:gd name="connsiteY4" fmla="*/ 11905 h 1220048"/>
                  <a:gd name="connsiteX0" fmla="*/ 825500 w 1783394"/>
                  <a:gd name="connsiteY0" fmla="*/ 0 h 1224812"/>
                  <a:gd name="connsiteX1" fmla="*/ 1783394 w 1783394"/>
                  <a:gd name="connsiteY1" fmla="*/ 4764 h 1224812"/>
                  <a:gd name="connsiteX2" fmla="*/ 350040 w 1783394"/>
                  <a:gd name="connsiteY2" fmla="*/ 1220843 h 1224812"/>
                  <a:gd name="connsiteX3" fmla="*/ 0 w 1783394"/>
                  <a:gd name="connsiteY3" fmla="*/ 1224812 h 1224812"/>
                  <a:gd name="connsiteX4" fmla="*/ 825500 w 1783394"/>
                  <a:gd name="connsiteY4" fmla="*/ 0 h 1224812"/>
                  <a:gd name="connsiteX0" fmla="*/ 811212 w 1783394"/>
                  <a:gd name="connsiteY0" fmla="*/ 0 h 1222431"/>
                  <a:gd name="connsiteX1" fmla="*/ 1783394 w 1783394"/>
                  <a:gd name="connsiteY1" fmla="*/ 2383 h 1222431"/>
                  <a:gd name="connsiteX2" fmla="*/ 350040 w 1783394"/>
                  <a:gd name="connsiteY2" fmla="*/ 1218462 h 1222431"/>
                  <a:gd name="connsiteX3" fmla="*/ 0 w 1783394"/>
                  <a:gd name="connsiteY3" fmla="*/ 1222431 h 1222431"/>
                  <a:gd name="connsiteX4" fmla="*/ 811212 w 1783394"/>
                  <a:gd name="connsiteY4" fmla="*/ 0 h 1222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394" h="1222431">
                    <a:moveTo>
                      <a:pt x="811212" y="0"/>
                    </a:moveTo>
                    <a:lnTo>
                      <a:pt x="1783394" y="2383"/>
                    </a:lnTo>
                    <a:lnTo>
                      <a:pt x="350040" y="1218462"/>
                    </a:lnTo>
                    <a:lnTo>
                      <a:pt x="0" y="1222431"/>
                    </a:lnTo>
                    <a:lnTo>
                      <a:pt x="811212" y="0"/>
                    </a:lnTo>
                    <a:close/>
                  </a:path>
                </a:pathLst>
              </a:custGeom>
              <a:solidFill>
                <a:srgbClr val="00B0F0">
                  <a:alpha val="48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800" noProof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06" name="Rectangle 70">
                <a:extLst>
                  <a:ext uri="{FF2B5EF4-FFF2-40B4-BE49-F238E27FC236}">
                    <a16:creationId xmlns:a16="http://schemas.microsoft.com/office/drawing/2014/main" id="{CAED4CB5-C4F9-9926-0E7F-890C07B4222D}"/>
                  </a:ext>
                </a:extLst>
              </p:cNvPr>
              <p:cNvSpPr/>
              <p:nvPr/>
            </p:nvSpPr>
            <p:spPr>
              <a:xfrm>
                <a:off x="4767384" y="6768909"/>
                <a:ext cx="828987" cy="568231"/>
              </a:xfrm>
              <a:custGeom>
                <a:avLst/>
                <a:gdLst>
                  <a:gd name="connsiteX0" fmla="*/ 0 w 717544"/>
                  <a:gd name="connsiteY0" fmla="*/ 0 h 1265768"/>
                  <a:gd name="connsiteX1" fmla="*/ 717544 w 717544"/>
                  <a:gd name="connsiteY1" fmla="*/ 0 h 1265768"/>
                  <a:gd name="connsiteX2" fmla="*/ 717544 w 717544"/>
                  <a:gd name="connsiteY2" fmla="*/ 1265768 h 1265768"/>
                  <a:gd name="connsiteX3" fmla="*/ 0 w 717544"/>
                  <a:gd name="connsiteY3" fmla="*/ 1265768 h 1265768"/>
                  <a:gd name="connsiteX4" fmla="*/ 0 w 717544"/>
                  <a:gd name="connsiteY4" fmla="*/ 0 h 1265768"/>
                  <a:gd name="connsiteX0" fmla="*/ 107950 w 825494"/>
                  <a:gd name="connsiteY0" fmla="*/ 0 h 1272118"/>
                  <a:gd name="connsiteX1" fmla="*/ 825494 w 825494"/>
                  <a:gd name="connsiteY1" fmla="*/ 0 h 1272118"/>
                  <a:gd name="connsiteX2" fmla="*/ 825494 w 825494"/>
                  <a:gd name="connsiteY2" fmla="*/ 1265768 h 1272118"/>
                  <a:gd name="connsiteX3" fmla="*/ 0 w 825494"/>
                  <a:gd name="connsiteY3" fmla="*/ 1272118 h 1272118"/>
                  <a:gd name="connsiteX4" fmla="*/ 107950 w 825494"/>
                  <a:gd name="connsiteY4" fmla="*/ 0 h 1272118"/>
                  <a:gd name="connsiteX0" fmla="*/ 368300 w 825494"/>
                  <a:gd name="connsiteY0" fmla="*/ 0 h 1284818"/>
                  <a:gd name="connsiteX1" fmla="*/ 825494 w 825494"/>
                  <a:gd name="connsiteY1" fmla="*/ 12700 h 1284818"/>
                  <a:gd name="connsiteX2" fmla="*/ 825494 w 825494"/>
                  <a:gd name="connsiteY2" fmla="*/ 1278468 h 1284818"/>
                  <a:gd name="connsiteX3" fmla="*/ 0 w 825494"/>
                  <a:gd name="connsiteY3" fmla="*/ 1284818 h 1284818"/>
                  <a:gd name="connsiteX4" fmla="*/ 368300 w 825494"/>
                  <a:gd name="connsiteY4" fmla="*/ 0 h 1284818"/>
                  <a:gd name="connsiteX0" fmla="*/ 387350 w 844544"/>
                  <a:gd name="connsiteY0" fmla="*/ 0 h 1284818"/>
                  <a:gd name="connsiteX1" fmla="*/ 844544 w 844544"/>
                  <a:gd name="connsiteY1" fmla="*/ 12700 h 1284818"/>
                  <a:gd name="connsiteX2" fmla="*/ 844544 w 844544"/>
                  <a:gd name="connsiteY2" fmla="*/ 1278468 h 1284818"/>
                  <a:gd name="connsiteX3" fmla="*/ 0 w 844544"/>
                  <a:gd name="connsiteY3" fmla="*/ 1284818 h 1284818"/>
                  <a:gd name="connsiteX4" fmla="*/ 387350 w 844544"/>
                  <a:gd name="connsiteY4" fmla="*/ 0 h 1284818"/>
                  <a:gd name="connsiteX0" fmla="*/ 387350 w 844544"/>
                  <a:gd name="connsiteY0" fmla="*/ 0 h 1297518"/>
                  <a:gd name="connsiteX1" fmla="*/ 844544 w 844544"/>
                  <a:gd name="connsiteY1" fmla="*/ 12700 h 1297518"/>
                  <a:gd name="connsiteX2" fmla="*/ 285744 w 844544"/>
                  <a:gd name="connsiteY2" fmla="*/ 1297518 h 1297518"/>
                  <a:gd name="connsiteX3" fmla="*/ 0 w 844544"/>
                  <a:gd name="connsiteY3" fmla="*/ 1284818 h 1297518"/>
                  <a:gd name="connsiteX4" fmla="*/ 387350 w 844544"/>
                  <a:gd name="connsiteY4" fmla="*/ 0 h 1297518"/>
                  <a:gd name="connsiteX0" fmla="*/ 387350 w 939794"/>
                  <a:gd name="connsiteY0" fmla="*/ 0 h 1297518"/>
                  <a:gd name="connsiteX1" fmla="*/ 939794 w 939794"/>
                  <a:gd name="connsiteY1" fmla="*/ 12700 h 1297518"/>
                  <a:gd name="connsiteX2" fmla="*/ 285744 w 939794"/>
                  <a:gd name="connsiteY2" fmla="*/ 1297518 h 1297518"/>
                  <a:gd name="connsiteX3" fmla="*/ 0 w 939794"/>
                  <a:gd name="connsiteY3" fmla="*/ 1284818 h 1297518"/>
                  <a:gd name="connsiteX4" fmla="*/ 387350 w 939794"/>
                  <a:gd name="connsiteY4" fmla="*/ 0 h 1297518"/>
                  <a:gd name="connsiteX0" fmla="*/ 387350 w 939794"/>
                  <a:gd name="connsiteY0" fmla="*/ 0 h 1284818"/>
                  <a:gd name="connsiteX1" fmla="*/ 939794 w 939794"/>
                  <a:gd name="connsiteY1" fmla="*/ 12700 h 1284818"/>
                  <a:gd name="connsiteX2" fmla="*/ 279394 w 939794"/>
                  <a:gd name="connsiteY2" fmla="*/ 1278468 h 1284818"/>
                  <a:gd name="connsiteX3" fmla="*/ 0 w 939794"/>
                  <a:gd name="connsiteY3" fmla="*/ 1284818 h 1284818"/>
                  <a:gd name="connsiteX4" fmla="*/ 387350 w 939794"/>
                  <a:gd name="connsiteY4" fmla="*/ 0 h 1284818"/>
                  <a:gd name="connsiteX0" fmla="*/ 387350 w 939794"/>
                  <a:gd name="connsiteY0" fmla="*/ 0 h 1291168"/>
                  <a:gd name="connsiteX1" fmla="*/ 939794 w 939794"/>
                  <a:gd name="connsiteY1" fmla="*/ 12700 h 1291168"/>
                  <a:gd name="connsiteX2" fmla="*/ 279394 w 939794"/>
                  <a:gd name="connsiteY2" fmla="*/ 1291168 h 1291168"/>
                  <a:gd name="connsiteX3" fmla="*/ 0 w 939794"/>
                  <a:gd name="connsiteY3" fmla="*/ 1284818 h 1291168"/>
                  <a:gd name="connsiteX4" fmla="*/ 387350 w 939794"/>
                  <a:gd name="connsiteY4" fmla="*/ 0 h 1291168"/>
                  <a:gd name="connsiteX0" fmla="*/ 552450 w 939794"/>
                  <a:gd name="connsiteY0" fmla="*/ 2159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552450 w 939794"/>
                  <a:gd name="connsiteY4" fmla="*/ 215900 h 1278468"/>
                  <a:gd name="connsiteX0" fmla="*/ 444500 w 939794"/>
                  <a:gd name="connsiteY0" fmla="*/ 635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444500 w 939794"/>
                  <a:gd name="connsiteY4" fmla="*/ 63500 h 1278468"/>
                  <a:gd name="connsiteX0" fmla="*/ 444500 w 1155694"/>
                  <a:gd name="connsiteY0" fmla="*/ 0 h 1214968"/>
                  <a:gd name="connsiteX1" fmla="*/ 1155694 w 1155694"/>
                  <a:gd name="connsiteY1" fmla="*/ 0 h 1214968"/>
                  <a:gd name="connsiteX2" fmla="*/ 279394 w 1155694"/>
                  <a:gd name="connsiteY2" fmla="*/ 1214968 h 1214968"/>
                  <a:gd name="connsiteX3" fmla="*/ 0 w 1155694"/>
                  <a:gd name="connsiteY3" fmla="*/ 1208618 h 1214968"/>
                  <a:gd name="connsiteX4" fmla="*/ 444500 w 1155694"/>
                  <a:gd name="connsiteY4" fmla="*/ 0 h 1214968"/>
                  <a:gd name="connsiteX0" fmla="*/ 444500 w 1155694"/>
                  <a:gd name="connsiteY0" fmla="*/ 0 h 1208618"/>
                  <a:gd name="connsiteX1" fmla="*/ 1155694 w 1155694"/>
                  <a:gd name="connsiteY1" fmla="*/ 0 h 1208618"/>
                  <a:gd name="connsiteX2" fmla="*/ 323844 w 1155694"/>
                  <a:gd name="connsiteY2" fmla="*/ 1202268 h 1208618"/>
                  <a:gd name="connsiteX3" fmla="*/ 0 w 1155694"/>
                  <a:gd name="connsiteY3" fmla="*/ 1208618 h 1208618"/>
                  <a:gd name="connsiteX4" fmla="*/ 444500 w 1155694"/>
                  <a:gd name="connsiteY4" fmla="*/ 0 h 1208618"/>
                  <a:gd name="connsiteX0" fmla="*/ 454025 w 1165219"/>
                  <a:gd name="connsiteY0" fmla="*/ 0 h 1215762"/>
                  <a:gd name="connsiteX1" fmla="*/ 1165219 w 1165219"/>
                  <a:gd name="connsiteY1" fmla="*/ 0 h 1215762"/>
                  <a:gd name="connsiteX2" fmla="*/ 333369 w 1165219"/>
                  <a:gd name="connsiteY2" fmla="*/ 1202268 h 1215762"/>
                  <a:gd name="connsiteX3" fmla="*/ 0 w 1165219"/>
                  <a:gd name="connsiteY3" fmla="*/ 1215762 h 1215762"/>
                  <a:gd name="connsiteX4" fmla="*/ 454025 w 1165219"/>
                  <a:gd name="connsiteY4" fmla="*/ 0 h 1215762"/>
                  <a:gd name="connsiteX0" fmla="*/ 454025 w 1165219"/>
                  <a:gd name="connsiteY0" fmla="*/ 0 h 1218937"/>
                  <a:gd name="connsiteX1" fmla="*/ 1165219 w 1165219"/>
                  <a:gd name="connsiteY1" fmla="*/ 0 h 1218937"/>
                  <a:gd name="connsiteX2" fmla="*/ 347657 w 1165219"/>
                  <a:gd name="connsiteY2" fmla="*/ 1218937 h 1218937"/>
                  <a:gd name="connsiteX3" fmla="*/ 0 w 1165219"/>
                  <a:gd name="connsiteY3" fmla="*/ 1215762 h 1218937"/>
                  <a:gd name="connsiteX4" fmla="*/ 454025 w 1165219"/>
                  <a:gd name="connsiteY4" fmla="*/ 0 h 1218937"/>
                  <a:gd name="connsiteX0" fmla="*/ 449262 w 1165219"/>
                  <a:gd name="connsiteY0" fmla="*/ 0 h 1226081"/>
                  <a:gd name="connsiteX1" fmla="*/ 1165219 w 1165219"/>
                  <a:gd name="connsiteY1" fmla="*/ 7144 h 1226081"/>
                  <a:gd name="connsiteX2" fmla="*/ 347657 w 1165219"/>
                  <a:gd name="connsiteY2" fmla="*/ 1226081 h 1226081"/>
                  <a:gd name="connsiteX3" fmla="*/ 0 w 1165219"/>
                  <a:gd name="connsiteY3" fmla="*/ 1222906 h 1226081"/>
                  <a:gd name="connsiteX4" fmla="*/ 449262 w 1165219"/>
                  <a:gd name="connsiteY4" fmla="*/ 0 h 1226081"/>
                  <a:gd name="connsiteX0" fmla="*/ 444500 w 1160457"/>
                  <a:gd name="connsiteY0" fmla="*/ 0 h 1226081"/>
                  <a:gd name="connsiteX1" fmla="*/ 1160457 w 1160457"/>
                  <a:gd name="connsiteY1" fmla="*/ 7144 h 1226081"/>
                  <a:gd name="connsiteX2" fmla="*/ 342895 w 1160457"/>
                  <a:gd name="connsiteY2" fmla="*/ 1226081 h 1226081"/>
                  <a:gd name="connsiteX3" fmla="*/ 0 w 1160457"/>
                  <a:gd name="connsiteY3" fmla="*/ 1225287 h 1226081"/>
                  <a:gd name="connsiteX4" fmla="*/ 444500 w 1160457"/>
                  <a:gd name="connsiteY4" fmla="*/ 0 h 1226081"/>
                  <a:gd name="connsiteX0" fmla="*/ 437357 w 1153314"/>
                  <a:gd name="connsiteY0" fmla="*/ 0 h 1226081"/>
                  <a:gd name="connsiteX1" fmla="*/ 1153314 w 1153314"/>
                  <a:gd name="connsiteY1" fmla="*/ 7144 h 1226081"/>
                  <a:gd name="connsiteX2" fmla="*/ 335752 w 1153314"/>
                  <a:gd name="connsiteY2" fmla="*/ 1226081 h 1226081"/>
                  <a:gd name="connsiteX3" fmla="*/ 0 w 1153314"/>
                  <a:gd name="connsiteY3" fmla="*/ 1225287 h 1226081"/>
                  <a:gd name="connsiteX4" fmla="*/ 437357 w 1153314"/>
                  <a:gd name="connsiteY4" fmla="*/ 0 h 1226081"/>
                  <a:gd name="connsiteX0" fmla="*/ 444501 w 1160458"/>
                  <a:gd name="connsiteY0" fmla="*/ 0 h 1226081"/>
                  <a:gd name="connsiteX1" fmla="*/ 1160458 w 1160458"/>
                  <a:gd name="connsiteY1" fmla="*/ 7144 h 1226081"/>
                  <a:gd name="connsiteX2" fmla="*/ 342896 w 1160458"/>
                  <a:gd name="connsiteY2" fmla="*/ 1226081 h 1226081"/>
                  <a:gd name="connsiteX3" fmla="*/ 0 w 1160458"/>
                  <a:gd name="connsiteY3" fmla="*/ 1225287 h 1226081"/>
                  <a:gd name="connsiteX4" fmla="*/ 444501 w 1160458"/>
                  <a:gd name="connsiteY4" fmla="*/ 0 h 1226081"/>
                  <a:gd name="connsiteX0" fmla="*/ 444501 w 1443827"/>
                  <a:gd name="connsiteY0" fmla="*/ 0 h 1226081"/>
                  <a:gd name="connsiteX1" fmla="*/ 1443827 w 1443827"/>
                  <a:gd name="connsiteY1" fmla="*/ 7144 h 1226081"/>
                  <a:gd name="connsiteX2" fmla="*/ 342896 w 1443827"/>
                  <a:gd name="connsiteY2" fmla="*/ 1226081 h 1226081"/>
                  <a:gd name="connsiteX3" fmla="*/ 0 w 1443827"/>
                  <a:gd name="connsiteY3" fmla="*/ 1225287 h 1226081"/>
                  <a:gd name="connsiteX4" fmla="*/ 444501 w 1443827"/>
                  <a:gd name="connsiteY4" fmla="*/ 0 h 1226081"/>
                  <a:gd name="connsiteX0" fmla="*/ 439738 w 1443827"/>
                  <a:gd name="connsiteY0" fmla="*/ 0 h 1218937"/>
                  <a:gd name="connsiteX1" fmla="*/ 1443827 w 1443827"/>
                  <a:gd name="connsiteY1" fmla="*/ 0 h 1218937"/>
                  <a:gd name="connsiteX2" fmla="*/ 342896 w 1443827"/>
                  <a:gd name="connsiteY2" fmla="*/ 1218937 h 1218937"/>
                  <a:gd name="connsiteX3" fmla="*/ 0 w 1443827"/>
                  <a:gd name="connsiteY3" fmla="*/ 1218143 h 1218937"/>
                  <a:gd name="connsiteX4" fmla="*/ 439738 w 1443827"/>
                  <a:gd name="connsiteY4" fmla="*/ 0 h 1218937"/>
                  <a:gd name="connsiteX0" fmla="*/ 439738 w 1439065"/>
                  <a:gd name="connsiteY0" fmla="*/ 0 h 1218937"/>
                  <a:gd name="connsiteX1" fmla="*/ 1439065 w 1439065"/>
                  <a:gd name="connsiteY1" fmla="*/ 7144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48590"/>
                  <a:gd name="connsiteY0" fmla="*/ 2381 h 1221318"/>
                  <a:gd name="connsiteX1" fmla="*/ 1448590 w 1448590"/>
                  <a:gd name="connsiteY1" fmla="*/ 0 h 1221318"/>
                  <a:gd name="connsiteX2" fmla="*/ 342896 w 1448590"/>
                  <a:gd name="connsiteY2" fmla="*/ 1221318 h 1221318"/>
                  <a:gd name="connsiteX3" fmla="*/ 0 w 1448590"/>
                  <a:gd name="connsiteY3" fmla="*/ 1220524 h 1221318"/>
                  <a:gd name="connsiteX4" fmla="*/ 439738 w 1448590"/>
                  <a:gd name="connsiteY4" fmla="*/ 2381 h 1221318"/>
                  <a:gd name="connsiteX0" fmla="*/ 439738 w 1439065"/>
                  <a:gd name="connsiteY0" fmla="*/ 0 h 1218937"/>
                  <a:gd name="connsiteX1" fmla="*/ 1439065 w 1439065"/>
                  <a:gd name="connsiteY1" fmla="*/ 2381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34303"/>
                  <a:gd name="connsiteY0" fmla="*/ 2381 h 1221318"/>
                  <a:gd name="connsiteX1" fmla="*/ 1434303 w 1434303"/>
                  <a:gd name="connsiteY1" fmla="*/ 0 h 1221318"/>
                  <a:gd name="connsiteX2" fmla="*/ 342896 w 1434303"/>
                  <a:gd name="connsiteY2" fmla="*/ 1221318 h 1221318"/>
                  <a:gd name="connsiteX3" fmla="*/ 0 w 1434303"/>
                  <a:gd name="connsiteY3" fmla="*/ 1220524 h 1221318"/>
                  <a:gd name="connsiteX4" fmla="*/ 439738 w 1434303"/>
                  <a:gd name="connsiteY4" fmla="*/ 2381 h 1221318"/>
                  <a:gd name="connsiteX0" fmla="*/ 439738 w 1429540"/>
                  <a:gd name="connsiteY0" fmla="*/ 0 h 1218937"/>
                  <a:gd name="connsiteX1" fmla="*/ 1429540 w 1429540"/>
                  <a:gd name="connsiteY1" fmla="*/ 2382 h 1218937"/>
                  <a:gd name="connsiteX2" fmla="*/ 342896 w 1429540"/>
                  <a:gd name="connsiteY2" fmla="*/ 1218937 h 1218937"/>
                  <a:gd name="connsiteX3" fmla="*/ 0 w 1429540"/>
                  <a:gd name="connsiteY3" fmla="*/ 1218143 h 1218937"/>
                  <a:gd name="connsiteX4" fmla="*/ 439738 w 1429540"/>
                  <a:gd name="connsiteY4" fmla="*/ 0 h 1218937"/>
                  <a:gd name="connsiteX0" fmla="*/ 442119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2119 w 1429540"/>
                  <a:gd name="connsiteY4" fmla="*/ 0 h 1223699"/>
                  <a:gd name="connsiteX0" fmla="*/ 454025 w 1429540"/>
                  <a:gd name="connsiteY0" fmla="*/ 0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0 h 1216555"/>
                  <a:gd name="connsiteX0" fmla="*/ 444500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4500 w 1429540"/>
                  <a:gd name="connsiteY4" fmla="*/ 0 h 1223699"/>
                  <a:gd name="connsiteX0" fmla="*/ 454025 w 1429540"/>
                  <a:gd name="connsiteY0" fmla="*/ 2381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2381 h 1216555"/>
                  <a:gd name="connsiteX0" fmla="*/ 444500 w 1429540"/>
                  <a:gd name="connsiteY0" fmla="*/ 0 h 1216556"/>
                  <a:gd name="connsiteX1" fmla="*/ 1429540 w 1429540"/>
                  <a:gd name="connsiteY1" fmla="*/ 1 h 1216556"/>
                  <a:gd name="connsiteX2" fmla="*/ 342896 w 1429540"/>
                  <a:gd name="connsiteY2" fmla="*/ 1216556 h 1216556"/>
                  <a:gd name="connsiteX3" fmla="*/ 0 w 1429540"/>
                  <a:gd name="connsiteY3" fmla="*/ 1215762 h 1216556"/>
                  <a:gd name="connsiteX4" fmla="*/ 444500 w 1429540"/>
                  <a:gd name="connsiteY4" fmla="*/ 0 h 1216556"/>
                  <a:gd name="connsiteX0" fmla="*/ 444500 w 1795300"/>
                  <a:gd name="connsiteY0" fmla="*/ 0 h 1216556"/>
                  <a:gd name="connsiteX1" fmla="*/ 1795300 w 1795300"/>
                  <a:gd name="connsiteY1" fmla="*/ 7621 h 1216556"/>
                  <a:gd name="connsiteX2" fmla="*/ 342896 w 1795300"/>
                  <a:gd name="connsiteY2" fmla="*/ 1216556 h 1216556"/>
                  <a:gd name="connsiteX3" fmla="*/ 0 w 1795300"/>
                  <a:gd name="connsiteY3" fmla="*/ 1215762 h 1216556"/>
                  <a:gd name="connsiteX4" fmla="*/ 444500 w 1795300"/>
                  <a:gd name="connsiteY4" fmla="*/ 0 h 1216556"/>
                  <a:gd name="connsiteX0" fmla="*/ 749300 w 1795300"/>
                  <a:gd name="connsiteY0" fmla="*/ 0 h 1216556"/>
                  <a:gd name="connsiteX1" fmla="*/ 1795300 w 1795300"/>
                  <a:gd name="connsiteY1" fmla="*/ 7621 h 1216556"/>
                  <a:gd name="connsiteX2" fmla="*/ 342896 w 1795300"/>
                  <a:gd name="connsiteY2" fmla="*/ 1216556 h 1216556"/>
                  <a:gd name="connsiteX3" fmla="*/ 0 w 1795300"/>
                  <a:gd name="connsiteY3" fmla="*/ 1215762 h 1216556"/>
                  <a:gd name="connsiteX4" fmla="*/ 749300 w 1795300"/>
                  <a:gd name="connsiteY4" fmla="*/ 0 h 1216556"/>
                  <a:gd name="connsiteX0" fmla="*/ 810260 w 1795300"/>
                  <a:gd name="connsiteY0" fmla="*/ 0 h 1208936"/>
                  <a:gd name="connsiteX1" fmla="*/ 1795300 w 1795300"/>
                  <a:gd name="connsiteY1" fmla="*/ 1 h 1208936"/>
                  <a:gd name="connsiteX2" fmla="*/ 342896 w 1795300"/>
                  <a:gd name="connsiteY2" fmla="*/ 1208936 h 1208936"/>
                  <a:gd name="connsiteX3" fmla="*/ 0 w 1795300"/>
                  <a:gd name="connsiteY3" fmla="*/ 1208142 h 1208936"/>
                  <a:gd name="connsiteX4" fmla="*/ 810260 w 1795300"/>
                  <a:gd name="connsiteY4" fmla="*/ 0 h 1208936"/>
                  <a:gd name="connsiteX0" fmla="*/ 787400 w 1795300"/>
                  <a:gd name="connsiteY0" fmla="*/ 0 h 1208936"/>
                  <a:gd name="connsiteX1" fmla="*/ 1795300 w 1795300"/>
                  <a:gd name="connsiteY1" fmla="*/ 1 h 1208936"/>
                  <a:gd name="connsiteX2" fmla="*/ 342896 w 1795300"/>
                  <a:gd name="connsiteY2" fmla="*/ 1208936 h 1208936"/>
                  <a:gd name="connsiteX3" fmla="*/ 0 w 1795300"/>
                  <a:gd name="connsiteY3" fmla="*/ 1208142 h 1208936"/>
                  <a:gd name="connsiteX4" fmla="*/ 787400 w 1795300"/>
                  <a:gd name="connsiteY4" fmla="*/ 0 h 1208936"/>
                  <a:gd name="connsiteX0" fmla="*/ 808831 w 1795300"/>
                  <a:gd name="connsiteY0" fmla="*/ 0 h 1208936"/>
                  <a:gd name="connsiteX1" fmla="*/ 1795300 w 1795300"/>
                  <a:gd name="connsiteY1" fmla="*/ 1 h 1208936"/>
                  <a:gd name="connsiteX2" fmla="*/ 342896 w 1795300"/>
                  <a:gd name="connsiteY2" fmla="*/ 1208936 h 1208936"/>
                  <a:gd name="connsiteX3" fmla="*/ 0 w 1795300"/>
                  <a:gd name="connsiteY3" fmla="*/ 1208142 h 1208936"/>
                  <a:gd name="connsiteX4" fmla="*/ 808831 w 1795300"/>
                  <a:gd name="connsiteY4" fmla="*/ 0 h 1208936"/>
                  <a:gd name="connsiteX0" fmla="*/ 808831 w 1795300"/>
                  <a:gd name="connsiteY0" fmla="*/ 0 h 1208142"/>
                  <a:gd name="connsiteX1" fmla="*/ 1795300 w 1795300"/>
                  <a:gd name="connsiteY1" fmla="*/ 1 h 1208142"/>
                  <a:gd name="connsiteX2" fmla="*/ 352421 w 1795300"/>
                  <a:gd name="connsiteY2" fmla="*/ 1204174 h 1208142"/>
                  <a:gd name="connsiteX3" fmla="*/ 0 w 1795300"/>
                  <a:gd name="connsiteY3" fmla="*/ 1208142 h 1208142"/>
                  <a:gd name="connsiteX4" fmla="*/ 808831 w 1795300"/>
                  <a:gd name="connsiteY4" fmla="*/ 0 h 1208142"/>
                  <a:gd name="connsiteX0" fmla="*/ 806450 w 1792919"/>
                  <a:gd name="connsiteY0" fmla="*/ 0 h 1204174"/>
                  <a:gd name="connsiteX1" fmla="*/ 1792919 w 1792919"/>
                  <a:gd name="connsiteY1" fmla="*/ 1 h 1204174"/>
                  <a:gd name="connsiteX2" fmla="*/ 350040 w 1792919"/>
                  <a:gd name="connsiteY2" fmla="*/ 1204174 h 1204174"/>
                  <a:gd name="connsiteX3" fmla="*/ 0 w 1792919"/>
                  <a:gd name="connsiteY3" fmla="*/ 1200999 h 1204174"/>
                  <a:gd name="connsiteX4" fmla="*/ 806450 w 1792919"/>
                  <a:gd name="connsiteY4" fmla="*/ 0 h 1204174"/>
                  <a:gd name="connsiteX0" fmla="*/ 806450 w 1792919"/>
                  <a:gd name="connsiteY0" fmla="*/ 0 h 1208143"/>
                  <a:gd name="connsiteX1" fmla="*/ 1792919 w 1792919"/>
                  <a:gd name="connsiteY1" fmla="*/ 1 h 1208143"/>
                  <a:gd name="connsiteX2" fmla="*/ 350040 w 1792919"/>
                  <a:gd name="connsiteY2" fmla="*/ 1204174 h 1208143"/>
                  <a:gd name="connsiteX3" fmla="*/ 0 w 1792919"/>
                  <a:gd name="connsiteY3" fmla="*/ 1208143 h 1208143"/>
                  <a:gd name="connsiteX4" fmla="*/ 806450 w 1792919"/>
                  <a:gd name="connsiteY4" fmla="*/ 0 h 1208143"/>
                  <a:gd name="connsiteX0" fmla="*/ 806450 w 1783394"/>
                  <a:gd name="connsiteY0" fmla="*/ 11905 h 1220048"/>
                  <a:gd name="connsiteX1" fmla="*/ 1783394 w 1783394"/>
                  <a:gd name="connsiteY1" fmla="*/ 0 h 1220048"/>
                  <a:gd name="connsiteX2" fmla="*/ 350040 w 1783394"/>
                  <a:gd name="connsiteY2" fmla="*/ 1216079 h 1220048"/>
                  <a:gd name="connsiteX3" fmla="*/ 0 w 1783394"/>
                  <a:gd name="connsiteY3" fmla="*/ 1220048 h 1220048"/>
                  <a:gd name="connsiteX4" fmla="*/ 806450 w 1783394"/>
                  <a:gd name="connsiteY4" fmla="*/ 11905 h 1220048"/>
                  <a:gd name="connsiteX0" fmla="*/ 825500 w 1783394"/>
                  <a:gd name="connsiteY0" fmla="*/ 0 h 1224812"/>
                  <a:gd name="connsiteX1" fmla="*/ 1783394 w 1783394"/>
                  <a:gd name="connsiteY1" fmla="*/ 4764 h 1224812"/>
                  <a:gd name="connsiteX2" fmla="*/ 350040 w 1783394"/>
                  <a:gd name="connsiteY2" fmla="*/ 1220843 h 1224812"/>
                  <a:gd name="connsiteX3" fmla="*/ 0 w 1783394"/>
                  <a:gd name="connsiteY3" fmla="*/ 1224812 h 1224812"/>
                  <a:gd name="connsiteX4" fmla="*/ 825500 w 1783394"/>
                  <a:gd name="connsiteY4" fmla="*/ 0 h 1224812"/>
                  <a:gd name="connsiteX0" fmla="*/ 811212 w 1783394"/>
                  <a:gd name="connsiteY0" fmla="*/ 0 h 1222431"/>
                  <a:gd name="connsiteX1" fmla="*/ 1783394 w 1783394"/>
                  <a:gd name="connsiteY1" fmla="*/ 2383 h 1222431"/>
                  <a:gd name="connsiteX2" fmla="*/ 350040 w 1783394"/>
                  <a:gd name="connsiteY2" fmla="*/ 1218462 h 1222431"/>
                  <a:gd name="connsiteX3" fmla="*/ 0 w 1783394"/>
                  <a:gd name="connsiteY3" fmla="*/ 1222431 h 1222431"/>
                  <a:gd name="connsiteX4" fmla="*/ 811212 w 1783394"/>
                  <a:gd name="connsiteY4" fmla="*/ 0 h 1222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394" h="1222431">
                    <a:moveTo>
                      <a:pt x="811212" y="0"/>
                    </a:moveTo>
                    <a:lnTo>
                      <a:pt x="1783394" y="2383"/>
                    </a:lnTo>
                    <a:lnTo>
                      <a:pt x="350040" y="1218462"/>
                    </a:lnTo>
                    <a:lnTo>
                      <a:pt x="0" y="1222431"/>
                    </a:lnTo>
                    <a:lnTo>
                      <a:pt x="811212" y="0"/>
                    </a:lnTo>
                    <a:close/>
                  </a:path>
                </a:pathLst>
              </a:custGeom>
              <a:solidFill>
                <a:srgbClr val="00B0F0">
                  <a:alpha val="48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800" noProof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07" name="Rectangle 70">
                <a:extLst>
                  <a:ext uri="{FF2B5EF4-FFF2-40B4-BE49-F238E27FC236}">
                    <a16:creationId xmlns:a16="http://schemas.microsoft.com/office/drawing/2014/main" id="{504C07ED-E949-D3A4-B498-BF7A9829E60A}"/>
                  </a:ext>
                </a:extLst>
              </p:cNvPr>
              <p:cNvSpPr/>
              <p:nvPr/>
            </p:nvSpPr>
            <p:spPr>
              <a:xfrm>
                <a:off x="5247225" y="6768909"/>
                <a:ext cx="828987" cy="568231"/>
              </a:xfrm>
              <a:custGeom>
                <a:avLst/>
                <a:gdLst>
                  <a:gd name="connsiteX0" fmla="*/ 0 w 717544"/>
                  <a:gd name="connsiteY0" fmla="*/ 0 h 1265768"/>
                  <a:gd name="connsiteX1" fmla="*/ 717544 w 717544"/>
                  <a:gd name="connsiteY1" fmla="*/ 0 h 1265768"/>
                  <a:gd name="connsiteX2" fmla="*/ 717544 w 717544"/>
                  <a:gd name="connsiteY2" fmla="*/ 1265768 h 1265768"/>
                  <a:gd name="connsiteX3" fmla="*/ 0 w 717544"/>
                  <a:gd name="connsiteY3" fmla="*/ 1265768 h 1265768"/>
                  <a:gd name="connsiteX4" fmla="*/ 0 w 717544"/>
                  <a:gd name="connsiteY4" fmla="*/ 0 h 1265768"/>
                  <a:gd name="connsiteX0" fmla="*/ 107950 w 825494"/>
                  <a:gd name="connsiteY0" fmla="*/ 0 h 1272118"/>
                  <a:gd name="connsiteX1" fmla="*/ 825494 w 825494"/>
                  <a:gd name="connsiteY1" fmla="*/ 0 h 1272118"/>
                  <a:gd name="connsiteX2" fmla="*/ 825494 w 825494"/>
                  <a:gd name="connsiteY2" fmla="*/ 1265768 h 1272118"/>
                  <a:gd name="connsiteX3" fmla="*/ 0 w 825494"/>
                  <a:gd name="connsiteY3" fmla="*/ 1272118 h 1272118"/>
                  <a:gd name="connsiteX4" fmla="*/ 107950 w 825494"/>
                  <a:gd name="connsiteY4" fmla="*/ 0 h 1272118"/>
                  <a:gd name="connsiteX0" fmla="*/ 368300 w 825494"/>
                  <a:gd name="connsiteY0" fmla="*/ 0 h 1284818"/>
                  <a:gd name="connsiteX1" fmla="*/ 825494 w 825494"/>
                  <a:gd name="connsiteY1" fmla="*/ 12700 h 1284818"/>
                  <a:gd name="connsiteX2" fmla="*/ 825494 w 825494"/>
                  <a:gd name="connsiteY2" fmla="*/ 1278468 h 1284818"/>
                  <a:gd name="connsiteX3" fmla="*/ 0 w 825494"/>
                  <a:gd name="connsiteY3" fmla="*/ 1284818 h 1284818"/>
                  <a:gd name="connsiteX4" fmla="*/ 368300 w 825494"/>
                  <a:gd name="connsiteY4" fmla="*/ 0 h 1284818"/>
                  <a:gd name="connsiteX0" fmla="*/ 387350 w 844544"/>
                  <a:gd name="connsiteY0" fmla="*/ 0 h 1284818"/>
                  <a:gd name="connsiteX1" fmla="*/ 844544 w 844544"/>
                  <a:gd name="connsiteY1" fmla="*/ 12700 h 1284818"/>
                  <a:gd name="connsiteX2" fmla="*/ 844544 w 844544"/>
                  <a:gd name="connsiteY2" fmla="*/ 1278468 h 1284818"/>
                  <a:gd name="connsiteX3" fmla="*/ 0 w 844544"/>
                  <a:gd name="connsiteY3" fmla="*/ 1284818 h 1284818"/>
                  <a:gd name="connsiteX4" fmla="*/ 387350 w 844544"/>
                  <a:gd name="connsiteY4" fmla="*/ 0 h 1284818"/>
                  <a:gd name="connsiteX0" fmla="*/ 387350 w 844544"/>
                  <a:gd name="connsiteY0" fmla="*/ 0 h 1297518"/>
                  <a:gd name="connsiteX1" fmla="*/ 844544 w 844544"/>
                  <a:gd name="connsiteY1" fmla="*/ 12700 h 1297518"/>
                  <a:gd name="connsiteX2" fmla="*/ 285744 w 844544"/>
                  <a:gd name="connsiteY2" fmla="*/ 1297518 h 1297518"/>
                  <a:gd name="connsiteX3" fmla="*/ 0 w 844544"/>
                  <a:gd name="connsiteY3" fmla="*/ 1284818 h 1297518"/>
                  <a:gd name="connsiteX4" fmla="*/ 387350 w 844544"/>
                  <a:gd name="connsiteY4" fmla="*/ 0 h 1297518"/>
                  <a:gd name="connsiteX0" fmla="*/ 387350 w 939794"/>
                  <a:gd name="connsiteY0" fmla="*/ 0 h 1297518"/>
                  <a:gd name="connsiteX1" fmla="*/ 939794 w 939794"/>
                  <a:gd name="connsiteY1" fmla="*/ 12700 h 1297518"/>
                  <a:gd name="connsiteX2" fmla="*/ 285744 w 939794"/>
                  <a:gd name="connsiteY2" fmla="*/ 1297518 h 1297518"/>
                  <a:gd name="connsiteX3" fmla="*/ 0 w 939794"/>
                  <a:gd name="connsiteY3" fmla="*/ 1284818 h 1297518"/>
                  <a:gd name="connsiteX4" fmla="*/ 387350 w 939794"/>
                  <a:gd name="connsiteY4" fmla="*/ 0 h 1297518"/>
                  <a:gd name="connsiteX0" fmla="*/ 387350 w 939794"/>
                  <a:gd name="connsiteY0" fmla="*/ 0 h 1284818"/>
                  <a:gd name="connsiteX1" fmla="*/ 939794 w 939794"/>
                  <a:gd name="connsiteY1" fmla="*/ 12700 h 1284818"/>
                  <a:gd name="connsiteX2" fmla="*/ 279394 w 939794"/>
                  <a:gd name="connsiteY2" fmla="*/ 1278468 h 1284818"/>
                  <a:gd name="connsiteX3" fmla="*/ 0 w 939794"/>
                  <a:gd name="connsiteY3" fmla="*/ 1284818 h 1284818"/>
                  <a:gd name="connsiteX4" fmla="*/ 387350 w 939794"/>
                  <a:gd name="connsiteY4" fmla="*/ 0 h 1284818"/>
                  <a:gd name="connsiteX0" fmla="*/ 387350 w 939794"/>
                  <a:gd name="connsiteY0" fmla="*/ 0 h 1291168"/>
                  <a:gd name="connsiteX1" fmla="*/ 939794 w 939794"/>
                  <a:gd name="connsiteY1" fmla="*/ 12700 h 1291168"/>
                  <a:gd name="connsiteX2" fmla="*/ 279394 w 939794"/>
                  <a:gd name="connsiteY2" fmla="*/ 1291168 h 1291168"/>
                  <a:gd name="connsiteX3" fmla="*/ 0 w 939794"/>
                  <a:gd name="connsiteY3" fmla="*/ 1284818 h 1291168"/>
                  <a:gd name="connsiteX4" fmla="*/ 387350 w 939794"/>
                  <a:gd name="connsiteY4" fmla="*/ 0 h 1291168"/>
                  <a:gd name="connsiteX0" fmla="*/ 552450 w 939794"/>
                  <a:gd name="connsiteY0" fmla="*/ 2159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552450 w 939794"/>
                  <a:gd name="connsiteY4" fmla="*/ 215900 h 1278468"/>
                  <a:gd name="connsiteX0" fmla="*/ 444500 w 939794"/>
                  <a:gd name="connsiteY0" fmla="*/ 635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444500 w 939794"/>
                  <a:gd name="connsiteY4" fmla="*/ 63500 h 1278468"/>
                  <a:gd name="connsiteX0" fmla="*/ 444500 w 1155694"/>
                  <a:gd name="connsiteY0" fmla="*/ 0 h 1214968"/>
                  <a:gd name="connsiteX1" fmla="*/ 1155694 w 1155694"/>
                  <a:gd name="connsiteY1" fmla="*/ 0 h 1214968"/>
                  <a:gd name="connsiteX2" fmla="*/ 279394 w 1155694"/>
                  <a:gd name="connsiteY2" fmla="*/ 1214968 h 1214968"/>
                  <a:gd name="connsiteX3" fmla="*/ 0 w 1155694"/>
                  <a:gd name="connsiteY3" fmla="*/ 1208618 h 1214968"/>
                  <a:gd name="connsiteX4" fmla="*/ 444500 w 1155694"/>
                  <a:gd name="connsiteY4" fmla="*/ 0 h 1214968"/>
                  <a:gd name="connsiteX0" fmla="*/ 444500 w 1155694"/>
                  <a:gd name="connsiteY0" fmla="*/ 0 h 1208618"/>
                  <a:gd name="connsiteX1" fmla="*/ 1155694 w 1155694"/>
                  <a:gd name="connsiteY1" fmla="*/ 0 h 1208618"/>
                  <a:gd name="connsiteX2" fmla="*/ 323844 w 1155694"/>
                  <a:gd name="connsiteY2" fmla="*/ 1202268 h 1208618"/>
                  <a:gd name="connsiteX3" fmla="*/ 0 w 1155694"/>
                  <a:gd name="connsiteY3" fmla="*/ 1208618 h 1208618"/>
                  <a:gd name="connsiteX4" fmla="*/ 444500 w 1155694"/>
                  <a:gd name="connsiteY4" fmla="*/ 0 h 1208618"/>
                  <a:gd name="connsiteX0" fmla="*/ 454025 w 1165219"/>
                  <a:gd name="connsiteY0" fmla="*/ 0 h 1215762"/>
                  <a:gd name="connsiteX1" fmla="*/ 1165219 w 1165219"/>
                  <a:gd name="connsiteY1" fmla="*/ 0 h 1215762"/>
                  <a:gd name="connsiteX2" fmla="*/ 333369 w 1165219"/>
                  <a:gd name="connsiteY2" fmla="*/ 1202268 h 1215762"/>
                  <a:gd name="connsiteX3" fmla="*/ 0 w 1165219"/>
                  <a:gd name="connsiteY3" fmla="*/ 1215762 h 1215762"/>
                  <a:gd name="connsiteX4" fmla="*/ 454025 w 1165219"/>
                  <a:gd name="connsiteY4" fmla="*/ 0 h 1215762"/>
                  <a:gd name="connsiteX0" fmla="*/ 454025 w 1165219"/>
                  <a:gd name="connsiteY0" fmla="*/ 0 h 1218937"/>
                  <a:gd name="connsiteX1" fmla="*/ 1165219 w 1165219"/>
                  <a:gd name="connsiteY1" fmla="*/ 0 h 1218937"/>
                  <a:gd name="connsiteX2" fmla="*/ 347657 w 1165219"/>
                  <a:gd name="connsiteY2" fmla="*/ 1218937 h 1218937"/>
                  <a:gd name="connsiteX3" fmla="*/ 0 w 1165219"/>
                  <a:gd name="connsiteY3" fmla="*/ 1215762 h 1218937"/>
                  <a:gd name="connsiteX4" fmla="*/ 454025 w 1165219"/>
                  <a:gd name="connsiteY4" fmla="*/ 0 h 1218937"/>
                  <a:gd name="connsiteX0" fmla="*/ 449262 w 1165219"/>
                  <a:gd name="connsiteY0" fmla="*/ 0 h 1226081"/>
                  <a:gd name="connsiteX1" fmla="*/ 1165219 w 1165219"/>
                  <a:gd name="connsiteY1" fmla="*/ 7144 h 1226081"/>
                  <a:gd name="connsiteX2" fmla="*/ 347657 w 1165219"/>
                  <a:gd name="connsiteY2" fmla="*/ 1226081 h 1226081"/>
                  <a:gd name="connsiteX3" fmla="*/ 0 w 1165219"/>
                  <a:gd name="connsiteY3" fmla="*/ 1222906 h 1226081"/>
                  <a:gd name="connsiteX4" fmla="*/ 449262 w 1165219"/>
                  <a:gd name="connsiteY4" fmla="*/ 0 h 1226081"/>
                  <a:gd name="connsiteX0" fmla="*/ 444500 w 1160457"/>
                  <a:gd name="connsiteY0" fmla="*/ 0 h 1226081"/>
                  <a:gd name="connsiteX1" fmla="*/ 1160457 w 1160457"/>
                  <a:gd name="connsiteY1" fmla="*/ 7144 h 1226081"/>
                  <a:gd name="connsiteX2" fmla="*/ 342895 w 1160457"/>
                  <a:gd name="connsiteY2" fmla="*/ 1226081 h 1226081"/>
                  <a:gd name="connsiteX3" fmla="*/ 0 w 1160457"/>
                  <a:gd name="connsiteY3" fmla="*/ 1225287 h 1226081"/>
                  <a:gd name="connsiteX4" fmla="*/ 444500 w 1160457"/>
                  <a:gd name="connsiteY4" fmla="*/ 0 h 1226081"/>
                  <a:gd name="connsiteX0" fmla="*/ 437357 w 1153314"/>
                  <a:gd name="connsiteY0" fmla="*/ 0 h 1226081"/>
                  <a:gd name="connsiteX1" fmla="*/ 1153314 w 1153314"/>
                  <a:gd name="connsiteY1" fmla="*/ 7144 h 1226081"/>
                  <a:gd name="connsiteX2" fmla="*/ 335752 w 1153314"/>
                  <a:gd name="connsiteY2" fmla="*/ 1226081 h 1226081"/>
                  <a:gd name="connsiteX3" fmla="*/ 0 w 1153314"/>
                  <a:gd name="connsiteY3" fmla="*/ 1225287 h 1226081"/>
                  <a:gd name="connsiteX4" fmla="*/ 437357 w 1153314"/>
                  <a:gd name="connsiteY4" fmla="*/ 0 h 1226081"/>
                  <a:gd name="connsiteX0" fmla="*/ 444501 w 1160458"/>
                  <a:gd name="connsiteY0" fmla="*/ 0 h 1226081"/>
                  <a:gd name="connsiteX1" fmla="*/ 1160458 w 1160458"/>
                  <a:gd name="connsiteY1" fmla="*/ 7144 h 1226081"/>
                  <a:gd name="connsiteX2" fmla="*/ 342896 w 1160458"/>
                  <a:gd name="connsiteY2" fmla="*/ 1226081 h 1226081"/>
                  <a:gd name="connsiteX3" fmla="*/ 0 w 1160458"/>
                  <a:gd name="connsiteY3" fmla="*/ 1225287 h 1226081"/>
                  <a:gd name="connsiteX4" fmla="*/ 444501 w 1160458"/>
                  <a:gd name="connsiteY4" fmla="*/ 0 h 1226081"/>
                  <a:gd name="connsiteX0" fmla="*/ 444501 w 1443827"/>
                  <a:gd name="connsiteY0" fmla="*/ 0 h 1226081"/>
                  <a:gd name="connsiteX1" fmla="*/ 1443827 w 1443827"/>
                  <a:gd name="connsiteY1" fmla="*/ 7144 h 1226081"/>
                  <a:gd name="connsiteX2" fmla="*/ 342896 w 1443827"/>
                  <a:gd name="connsiteY2" fmla="*/ 1226081 h 1226081"/>
                  <a:gd name="connsiteX3" fmla="*/ 0 w 1443827"/>
                  <a:gd name="connsiteY3" fmla="*/ 1225287 h 1226081"/>
                  <a:gd name="connsiteX4" fmla="*/ 444501 w 1443827"/>
                  <a:gd name="connsiteY4" fmla="*/ 0 h 1226081"/>
                  <a:gd name="connsiteX0" fmla="*/ 439738 w 1443827"/>
                  <a:gd name="connsiteY0" fmla="*/ 0 h 1218937"/>
                  <a:gd name="connsiteX1" fmla="*/ 1443827 w 1443827"/>
                  <a:gd name="connsiteY1" fmla="*/ 0 h 1218937"/>
                  <a:gd name="connsiteX2" fmla="*/ 342896 w 1443827"/>
                  <a:gd name="connsiteY2" fmla="*/ 1218937 h 1218937"/>
                  <a:gd name="connsiteX3" fmla="*/ 0 w 1443827"/>
                  <a:gd name="connsiteY3" fmla="*/ 1218143 h 1218937"/>
                  <a:gd name="connsiteX4" fmla="*/ 439738 w 1443827"/>
                  <a:gd name="connsiteY4" fmla="*/ 0 h 1218937"/>
                  <a:gd name="connsiteX0" fmla="*/ 439738 w 1439065"/>
                  <a:gd name="connsiteY0" fmla="*/ 0 h 1218937"/>
                  <a:gd name="connsiteX1" fmla="*/ 1439065 w 1439065"/>
                  <a:gd name="connsiteY1" fmla="*/ 7144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48590"/>
                  <a:gd name="connsiteY0" fmla="*/ 2381 h 1221318"/>
                  <a:gd name="connsiteX1" fmla="*/ 1448590 w 1448590"/>
                  <a:gd name="connsiteY1" fmla="*/ 0 h 1221318"/>
                  <a:gd name="connsiteX2" fmla="*/ 342896 w 1448590"/>
                  <a:gd name="connsiteY2" fmla="*/ 1221318 h 1221318"/>
                  <a:gd name="connsiteX3" fmla="*/ 0 w 1448590"/>
                  <a:gd name="connsiteY3" fmla="*/ 1220524 h 1221318"/>
                  <a:gd name="connsiteX4" fmla="*/ 439738 w 1448590"/>
                  <a:gd name="connsiteY4" fmla="*/ 2381 h 1221318"/>
                  <a:gd name="connsiteX0" fmla="*/ 439738 w 1439065"/>
                  <a:gd name="connsiteY0" fmla="*/ 0 h 1218937"/>
                  <a:gd name="connsiteX1" fmla="*/ 1439065 w 1439065"/>
                  <a:gd name="connsiteY1" fmla="*/ 2381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34303"/>
                  <a:gd name="connsiteY0" fmla="*/ 2381 h 1221318"/>
                  <a:gd name="connsiteX1" fmla="*/ 1434303 w 1434303"/>
                  <a:gd name="connsiteY1" fmla="*/ 0 h 1221318"/>
                  <a:gd name="connsiteX2" fmla="*/ 342896 w 1434303"/>
                  <a:gd name="connsiteY2" fmla="*/ 1221318 h 1221318"/>
                  <a:gd name="connsiteX3" fmla="*/ 0 w 1434303"/>
                  <a:gd name="connsiteY3" fmla="*/ 1220524 h 1221318"/>
                  <a:gd name="connsiteX4" fmla="*/ 439738 w 1434303"/>
                  <a:gd name="connsiteY4" fmla="*/ 2381 h 1221318"/>
                  <a:gd name="connsiteX0" fmla="*/ 439738 w 1429540"/>
                  <a:gd name="connsiteY0" fmla="*/ 0 h 1218937"/>
                  <a:gd name="connsiteX1" fmla="*/ 1429540 w 1429540"/>
                  <a:gd name="connsiteY1" fmla="*/ 2382 h 1218937"/>
                  <a:gd name="connsiteX2" fmla="*/ 342896 w 1429540"/>
                  <a:gd name="connsiteY2" fmla="*/ 1218937 h 1218937"/>
                  <a:gd name="connsiteX3" fmla="*/ 0 w 1429540"/>
                  <a:gd name="connsiteY3" fmla="*/ 1218143 h 1218937"/>
                  <a:gd name="connsiteX4" fmla="*/ 439738 w 1429540"/>
                  <a:gd name="connsiteY4" fmla="*/ 0 h 1218937"/>
                  <a:gd name="connsiteX0" fmla="*/ 442119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2119 w 1429540"/>
                  <a:gd name="connsiteY4" fmla="*/ 0 h 1223699"/>
                  <a:gd name="connsiteX0" fmla="*/ 454025 w 1429540"/>
                  <a:gd name="connsiteY0" fmla="*/ 0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0 h 1216555"/>
                  <a:gd name="connsiteX0" fmla="*/ 444500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4500 w 1429540"/>
                  <a:gd name="connsiteY4" fmla="*/ 0 h 1223699"/>
                  <a:gd name="connsiteX0" fmla="*/ 454025 w 1429540"/>
                  <a:gd name="connsiteY0" fmla="*/ 2381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2381 h 1216555"/>
                  <a:gd name="connsiteX0" fmla="*/ 444500 w 1429540"/>
                  <a:gd name="connsiteY0" fmla="*/ 0 h 1216556"/>
                  <a:gd name="connsiteX1" fmla="*/ 1429540 w 1429540"/>
                  <a:gd name="connsiteY1" fmla="*/ 1 h 1216556"/>
                  <a:gd name="connsiteX2" fmla="*/ 342896 w 1429540"/>
                  <a:gd name="connsiteY2" fmla="*/ 1216556 h 1216556"/>
                  <a:gd name="connsiteX3" fmla="*/ 0 w 1429540"/>
                  <a:gd name="connsiteY3" fmla="*/ 1215762 h 1216556"/>
                  <a:gd name="connsiteX4" fmla="*/ 444500 w 1429540"/>
                  <a:gd name="connsiteY4" fmla="*/ 0 h 1216556"/>
                  <a:gd name="connsiteX0" fmla="*/ 444500 w 1795300"/>
                  <a:gd name="connsiteY0" fmla="*/ 0 h 1216556"/>
                  <a:gd name="connsiteX1" fmla="*/ 1795300 w 1795300"/>
                  <a:gd name="connsiteY1" fmla="*/ 7621 h 1216556"/>
                  <a:gd name="connsiteX2" fmla="*/ 342896 w 1795300"/>
                  <a:gd name="connsiteY2" fmla="*/ 1216556 h 1216556"/>
                  <a:gd name="connsiteX3" fmla="*/ 0 w 1795300"/>
                  <a:gd name="connsiteY3" fmla="*/ 1215762 h 1216556"/>
                  <a:gd name="connsiteX4" fmla="*/ 444500 w 1795300"/>
                  <a:gd name="connsiteY4" fmla="*/ 0 h 1216556"/>
                  <a:gd name="connsiteX0" fmla="*/ 749300 w 1795300"/>
                  <a:gd name="connsiteY0" fmla="*/ 0 h 1216556"/>
                  <a:gd name="connsiteX1" fmla="*/ 1795300 w 1795300"/>
                  <a:gd name="connsiteY1" fmla="*/ 7621 h 1216556"/>
                  <a:gd name="connsiteX2" fmla="*/ 342896 w 1795300"/>
                  <a:gd name="connsiteY2" fmla="*/ 1216556 h 1216556"/>
                  <a:gd name="connsiteX3" fmla="*/ 0 w 1795300"/>
                  <a:gd name="connsiteY3" fmla="*/ 1215762 h 1216556"/>
                  <a:gd name="connsiteX4" fmla="*/ 749300 w 1795300"/>
                  <a:gd name="connsiteY4" fmla="*/ 0 h 1216556"/>
                  <a:gd name="connsiteX0" fmla="*/ 810260 w 1795300"/>
                  <a:gd name="connsiteY0" fmla="*/ 0 h 1208936"/>
                  <a:gd name="connsiteX1" fmla="*/ 1795300 w 1795300"/>
                  <a:gd name="connsiteY1" fmla="*/ 1 h 1208936"/>
                  <a:gd name="connsiteX2" fmla="*/ 342896 w 1795300"/>
                  <a:gd name="connsiteY2" fmla="*/ 1208936 h 1208936"/>
                  <a:gd name="connsiteX3" fmla="*/ 0 w 1795300"/>
                  <a:gd name="connsiteY3" fmla="*/ 1208142 h 1208936"/>
                  <a:gd name="connsiteX4" fmla="*/ 810260 w 1795300"/>
                  <a:gd name="connsiteY4" fmla="*/ 0 h 1208936"/>
                  <a:gd name="connsiteX0" fmla="*/ 787400 w 1795300"/>
                  <a:gd name="connsiteY0" fmla="*/ 0 h 1208936"/>
                  <a:gd name="connsiteX1" fmla="*/ 1795300 w 1795300"/>
                  <a:gd name="connsiteY1" fmla="*/ 1 h 1208936"/>
                  <a:gd name="connsiteX2" fmla="*/ 342896 w 1795300"/>
                  <a:gd name="connsiteY2" fmla="*/ 1208936 h 1208936"/>
                  <a:gd name="connsiteX3" fmla="*/ 0 w 1795300"/>
                  <a:gd name="connsiteY3" fmla="*/ 1208142 h 1208936"/>
                  <a:gd name="connsiteX4" fmla="*/ 787400 w 1795300"/>
                  <a:gd name="connsiteY4" fmla="*/ 0 h 1208936"/>
                  <a:gd name="connsiteX0" fmla="*/ 808831 w 1795300"/>
                  <a:gd name="connsiteY0" fmla="*/ 0 h 1208936"/>
                  <a:gd name="connsiteX1" fmla="*/ 1795300 w 1795300"/>
                  <a:gd name="connsiteY1" fmla="*/ 1 h 1208936"/>
                  <a:gd name="connsiteX2" fmla="*/ 342896 w 1795300"/>
                  <a:gd name="connsiteY2" fmla="*/ 1208936 h 1208936"/>
                  <a:gd name="connsiteX3" fmla="*/ 0 w 1795300"/>
                  <a:gd name="connsiteY3" fmla="*/ 1208142 h 1208936"/>
                  <a:gd name="connsiteX4" fmla="*/ 808831 w 1795300"/>
                  <a:gd name="connsiteY4" fmla="*/ 0 h 1208936"/>
                  <a:gd name="connsiteX0" fmla="*/ 808831 w 1795300"/>
                  <a:gd name="connsiteY0" fmla="*/ 0 h 1208142"/>
                  <a:gd name="connsiteX1" fmla="*/ 1795300 w 1795300"/>
                  <a:gd name="connsiteY1" fmla="*/ 1 h 1208142"/>
                  <a:gd name="connsiteX2" fmla="*/ 352421 w 1795300"/>
                  <a:gd name="connsiteY2" fmla="*/ 1204174 h 1208142"/>
                  <a:gd name="connsiteX3" fmla="*/ 0 w 1795300"/>
                  <a:gd name="connsiteY3" fmla="*/ 1208142 h 1208142"/>
                  <a:gd name="connsiteX4" fmla="*/ 808831 w 1795300"/>
                  <a:gd name="connsiteY4" fmla="*/ 0 h 1208142"/>
                  <a:gd name="connsiteX0" fmla="*/ 806450 w 1792919"/>
                  <a:gd name="connsiteY0" fmla="*/ 0 h 1204174"/>
                  <a:gd name="connsiteX1" fmla="*/ 1792919 w 1792919"/>
                  <a:gd name="connsiteY1" fmla="*/ 1 h 1204174"/>
                  <a:gd name="connsiteX2" fmla="*/ 350040 w 1792919"/>
                  <a:gd name="connsiteY2" fmla="*/ 1204174 h 1204174"/>
                  <a:gd name="connsiteX3" fmla="*/ 0 w 1792919"/>
                  <a:gd name="connsiteY3" fmla="*/ 1200999 h 1204174"/>
                  <a:gd name="connsiteX4" fmla="*/ 806450 w 1792919"/>
                  <a:gd name="connsiteY4" fmla="*/ 0 h 1204174"/>
                  <a:gd name="connsiteX0" fmla="*/ 806450 w 1792919"/>
                  <a:gd name="connsiteY0" fmla="*/ 0 h 1208143"/>
                  <a:gd name="connsiteX1" fmla="*/ 1792919 w 1792919"/>
                  <a:gd name="connsiteY1" fmla="*/ 1 h 1208143"/>
                  <a:gd name="connsiteX2" fmla="*/ 350040 w 1792919"/>
                  <a:gd name="connsiteY2" fmla="*/ 1204174 h 1208143"/>
                  <a:gd name="connsiteX3" fmla="*/ 0 w 1792919"/>
                  <a:gd name="connsiteY3" fmla="*/ 1208143 h 1208143"/>
                  <a:gd name="connsiteX4" fmla="*/ 806450 w 1792919"/>
                  <a:gd name="connsiteY4" fmla="*/ 0 h 1208143"/>
                  <a:gd name="connsiteX0" fmla="*/ 806450 w 1783394"/>
                  <a:gd name="connsiteY0" fmla="*/ 11905 h 1220048"/>
                  <a:gd name="connsiteX1" fmla="*/ 1783394 w 1783394"/>
                  <a:gd name="connsiteY1" fmla="*/ 0 h 1220048"/>
                  <a:gd name="connsiteX2" fmla="*/ 350040 w 1783394"/>
                  <a:gd name="connsiteY2" fmla="*/ 1216079 h 1220048"/>
                  <a:gd name="connsiteX3" fmla="*/ 0 w 1783394"/>
                  <a:gd name="connsiteY3" fmla="*/ 1220048 h 1220048"/>
                  <a:gd name="connsiteX4" fmla="*/ 806450 w 1783394"/>
                  <a:gd name="connsiteY4" fmla="*/ 11905 h 1220048"/>
                  <a:gd name="connsiteX0" fmla="*/ 825500 w 1783394"/>
                  <a:gd name="connsiteY0" fmla="*/ 0 h 1224812"/>
                  <a:gd name="connsiteX1" fmla="*/ 1783394 w 1783394"/>
                  <a:gd name="connsiteY1" fmla="*/ 4764 h 1224812"/>
                  <a:gd name="connsiteX2" fmla="*/ 350040 w 1783394"/>
                  <a:gd name="connsiteY2" fmla="*/ 1220843 h 1224812"/>
                  <a:gd name="connsiteX3" fmla="*/ 0 w 1783394"/>
                  <a:gd name="connsiteY3" fmla="*/ 1224812 h 1224812"/>
                  <a:gd name="connsiteX4" fmla="*/ 825500 w 1783394"/>
                  <a:gd name="connsiteY4" fmla="*/ 0 h 1224812"/>
                  <a:gd name="connsiteX0" fmla="*/ 811212 w 1783394"/>
                  <a:gd name="connsiteY0" fmla="*/ 0 h 1222431"/>
                  <a:gd name="connsiteX1" fmla="*/ 1783394 w 1783394"/>
                  <a:gd name="connsiteY1" fmla="*/ 2383 h 1222431"/>
                  <a:gd name="connsiteX2" fmla="*/ 350040 w 1783394"/>
                  <a:gd name="connsiteY2" fmla="*/ 1218462 h 1222431"/>
                  <a:gd name="connsiteX3" fmla="*/ 0 w 1783394"/>
                  <a:gd name="connsiteY3" fmla="*/ 1222431 h 1222431"/>
                  <a:gd name="connsiteX4" fmla="*/ 811212 w 1783394"/>
                  <a:gd name="connsiteY4" fmla="*/ 0 h 1222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394" h="1222431">
                    <a:moveTo>
                      <a:pt x="811212" y="0"/>
                    </a:moveTo>
                    <a:lnTo>
                      <a:pt x="1783394" y="2383"/>
                    </a:lnTo>
                    <a:lnTo>
                      <a:pt x="350040" y="1218462"/>
                    </a:lnTo>
                    <a:lnTo>
                      <a:pt x="0" y="1222431"/>
                    </a:lnTo>
                    <a:lnTo>
                      <a:pt x="811212" y="0"/>
                    </a:lnTo>
                    <a:close/>
                  </a:path>
                </a:pathLst>
              </a:custGeom>
              <a:solidFill>
                <a:srgbClr val="00B0F0">
                  <a:alpha val="48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800" noProof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2CDC84D2-544E-0FD7-84F8-5475D2ED39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17485" y="7336955"/>
                <a:ext cx="324211" cy="369"/>
              </a:xfrm>
              <a:prstGeom prst="line">
                <a:avLst/>
              </a:prstGeom>
              <a:ln w="31750">
                <a:solidFill>
                  <a:srgbClr val="0070C0">
                    <a:alpha val="76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Rectangle 70">
                <a:extLst>
                  <a:ext uri="{FF2B5EF4-FFF2-40B4-BE49-F238E27FC236}">
                    <a16:creationId xmlns:a16="http://schemas.microsoft.com/office/drawing/2014/main" id="{406FDFA8-B6E7-6B89-0FAC-5ABC574420A1}"/>
                  </a:ext>
                </a:extLst>
              </p:cNvPr>
              <p:cNvSpPr/>
              <p:nvPr/>
            </p:nvSpPr>
            <p:spPr>
              <a:xfrm>
                <a:off x="4771150" y="7335110"/>
                <a:ext cx="651220" cy="487279"/>
              </a:xfrm>
              <a:custGeom>
                <a:avLst/>
                <a:gdLst>
                  <a:gd name="connsiteX0" fmla="*/ 0 w 717544"/>
                  <a:gd name="connsiteY0" fmla="*/ 0 h 1265768"/>
                  <a:gd name="connsiteX1" fmla="*/ 717544 w 717544"/>
                  <a:gd name="connsiteY1" fmla="*/ 0 h 1265768"/>
                  <a:gd name="connsiteX2" fmla="*/ 717544 w 717544"/>
                  <a:gd name="connsiteY2" fmla="*/ 1265768 h 1265768"/>
                  <a:gd name="connsiteX3" fmla="*/ 0 w 717544"/>
                  <a:gd name="connsiteY3" fmla="*/ 1265768 h 1265768"/>
                  <a:gd name="connsiteX4" fmla="*/ 0 w 717544"/>
                  <a:gd name="connsiteY4" fmla="*/ 0 h 1265768"/>
                  <a:gd name="connsiteX0" fmla="*/ 107950 w 825494"/>
                  <a:gd name="connsiteY0" fmla="*/ 0 h 1272118"/>
                  <a:gd name="connsiteX1" fmla="*/ 825494 w 825494"/>
                  <a:gd name="connsiteY1" fmla="*/ 0 h 1272118"/>
                  <a:gd name="connsiteX2" fmla="*/ 825494 w 825494"/>
                  <a:gd name="connsiteY2" fmla="*/ 1265768 h 1272118"/>
                  <a:gd name="connsiteX3" fmla="*/ 0 w 825494"/>
                  <a:gd name="connsiteY3" fmla="*/ 1272118 h 1272118"/>
                  <a:gd name="connsiteX4" fmla="*/ 107950 w 825494"/>
                  <a:gd name="connsiteY4" fmla="*/ 0 h 1272118"/>
                  <a:gd name="connsiteX0" fmla="*/ 368300 w 825494"/>
                  <a:gd name="connsiteY0" fmla="*/ 0 h 1284818"/>
                  <a:gd name="connsiteX1" fmla="*/ 825494 w 825494"/>
                  <a:gd name="connsiteY1" fmla="*/ 12700 h 1284818"/>
                  <a:gd name="connsiteX2" fmla="*/ 825494 w 825494"/>
                  <a:gd name="connsiteY2" fmla="*/ 1278468 h 1284818"/>
                  <a:gd name="connsiteX3" fmla="*/ 0 w 825494"/>
                  <a:gd name="connsiteY3" fmla="*/ 1284818 h 1284818"/>
                  <a:gd name="connsiteX4" fmla="*/ 368300 w 825494"/>
                  <a:gd name="connsiteY4" fmla="*/ 0 h 1284818"/>
                  <a:gd name="connsiteX0" fmla="*/ 387350 w 844544"/>
                  <a:gd name="connsiteY0" fmla="*/ 0 h 1284818"/>
                  <a:gd name="connsiteX1" fmla="*/ 844544 w 844544"/>
                  <a:gd name="connsiteY1" fmla="*/ 12700 h 1284818"/>
                  <a:gd name="connsiteX2" fmla="*/ 844544 w 844544"/>
                  <a:gd name="connsiteY2" fmla="*/ 1278468 h 1284818"/>
                  <a:gd name="connsiteX3" fmla="*/ 0 w 844544"/>
                  <a:gd name="connsiteY3" fmla="*/ 1284818 h 1284818"/>
                  <a:gd name="connsiteX4" fmla="*/ 387350 w 844544"/>
                  <a:gd name="connsiteY4" fmla="*/ 0 h 1284818"/>
                  <a:gd name="connsiteX0" fmla="*/ 387350 w 844544"/>
                  <a:gd name="connsiteY0" fmla="*/ 0 h 1297518"/>
                  <a:gd name="connsiteX1" fmla="*/ 844544 w 844544"/>
                  <a:gd name="connsiteY1" fmla="*/ 12700 h 1297518"/>
                  <a:gd name="connsiteX2" fmla="*/ 285744 w 844544"/>
                  <a:gd name="connsiteY2" fmla="*/ 1297518 h 1297518"/>
                  <a:gd name="connsiteX3" fmla="*/ 0 w 844544"/>
                  <a:gd name="connsiteY3" fmla="*/ 1284818 h 1297518"/>
                  <a:gd name="connsiteX4" fmla="*/ 387350 w 844544"/>
                  <a:gd name="connsiteY4" fmla="*/ 0 h 1297518"/>
                  <a:gd name="connsiteX0" fmla="*/ 387350 w 939794"/>
                  <a:gd name="connsiteY0" fmla="*/ 0 h 1297518"/>
                  <a:gd name="connsiteX1" fmla="*/ 939794 w 939794"/>
                  <a:gd name="connsiteY1" fmla="*/ 12700 h 1297518"/>
                  <a:gd name="connsiteX2" fmla="*/ 285744 w 939794"/>
                  <a:gd name="connsiteY2" fmla="*/ 1297518 h 1297518"/>
                  <a:gd name="connsiteX3" fmla="*/ 0 w 939794"/>
                  <a:gd name="connsiteY3" fmla="*/ 1284818 h 1297518"/>
                  <a:gd name="connsiteX4" fmla="*/ 387350 w 939794"/>
                  <a:gd name="connsiteY4" fmla="*/ 0 h 1297518"/>
                  <a:gd name="connsiteX0" fmla="*/ 387350 w 939794"/>
                  <a:gd name="connsiteY0" fmla="*/ 0 h 1284818"/>
                  <a:gd name="connsiteX1" fmla="*/ 939794 w 939794"/>
                  <a:gd name="connsiteY1" fmla="*/ 12700 h 1284818"/>
                  <a:gd name="connsiteX2" fmla="*/ 279394 w 939794"/>
                  <a:gd name="connsiteY2" fmla="*/ 1278468 h 1284818"/>
                  <a:gd name="connsiteX3" fmla="*/ 0 w 939794"/>
                  <a:gd name="connsiteY3" fmla="*/ 1284818 h 1284818"/>
                  <a:gd name="connsiteX4" fmla="*/ 387350 w 939794"/>
                  <a:gd name="connsiteY4" fmla="*/ 0 h 1284818"/>
                  <a:gd name="connsiteX0" fmla="*/ 387350 w 939794"/>
                  <a:gd name="connsiteY0" fmla="*/ 0 h 1291168"/>
                  <a:gd name="connsiteX1" fmla="*/ 939794 w 939794"/>
                  <a:gd name="connsiteY1" fmla="*/ 12700 h 1291168"/>
                  <a:gd name="connsiteX2" fmla="*/ 279394 w 939794"/>
                  <a:gd name="connsiteY2" fmla="*/ 1291168 h 1291168"/>
                  <a:gd name="connsiteX3" fmla="*/ 0 w 939794"/>
                  <a:gd name="connsiteY3" fmla="*/ 1284818 h 1291168"/>
                  <a:gd name="connsiteX4" fmla="*/ 387350 w 939794"/>
                  <a:gd name="connsiteY4" fmla="*/ 0 h 1291168"/>
                  <a:gd name="connsiteX0" fmla="*/ 552450 w 939794"/>
                  <a:gd name="connsiteY0" fmla="*/ 2159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552450 w 939794"/>
                  <a:gd name="connsiteY4" fmla="*/ 215900 h 1278468"/>
                  <a:gd name="connsiteX0" fmla="*/ 444500 w 939794"/>
                  <a:gd name="connsiteY0" fmla="*/ 635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444500 w 939794"/>
                  <a:gd name="connsiteY4" fmla="*/ 63500 h 1278468"/>
                  <a:gd name="connsiteX0" fmla="*/ 444500 w 1155694"/>
                  <a:gd name="connsiteY0" fmla="*/ 0 h 1214968"/>
                  <a:gd name="connsiteX1" fmla="*/ 1155694 w 1155694"/>
                  <a:gd name="connsiteY1" fmla="*/ 0 h 1214968"/>
                  <a:gd name="connsiteX2" fmla="*/ 279394 w 1155694"/>
                  <a:gd name="connsiteY2" fmla="*/ 1214968 h 1214968"/>
                  <a:gd name="connsiteX3" fmla="*/ 0 w 1155694"/>
                  <a:gd name="connsiteY3" fmla="*/ 1208618 h 1214968"/>
                  <a:gd name="connsiteX4" fmla="*/ 444500 w 1155694"/>
                  <a:gd name="connsiteY4" fmla="*/ 0 h 1214968"/>
                  <a:gd name="connsiteX0" fmla="*/ 444500 w 1155694"/>
                  <a:gd name="connsiteY0" fmla="*/ 0 h 1208618"/>
                  <a:gd name="connsiteX1" fmla="*/ 1155694 w 1155694"/>
                  <a:gd name="connsiteY1" fmla="*/ 0 h 1208618"/>
                  <a:gd name="connsiteX2" fmla="*/ 323844 w 1155694"/>
                  <a:gd name="connsiteY2" fmla="*/ 1202268 h 1208618"/>
                  <a:gd name="connsiteX3" fmla="*/ 0 w 1155694"/>
                  <a:gd name="connsiteY3" fmla="*/ 1208618 h 1208618"/>
                  <a:gd name="connsiteX4" fmla="*/ 444500 w 1155694"/>
                  <a:gd name="connsiteY4" fmla="*/ 0 h 1208618"/>
                  <a:gd name="connsiteX0" fmla="*/ 454025 w 1165219"/>
                  <a:gd name="connsiteY0" fmla="*/ 0 h 1215762"/>
                  <a:gd name="connsiteX1" fmla="*/ 1165219 w 1165219"/>
                  <a:gd name="connsiteY1" fmla="*/ 0 h 1215762"/>
                  <a:gd name="connsiteX2" fmla="*/ 333369 w 1165219"/>
                  <a:gd name="connsiteY2" fmla="*/ 1202268 h 1215762"/>
                  <a:gd name="connsiteX3" fmla="*/ 0 w 1165219"/>
                  <a:gd name="connsiteY3" fmla="*/ 1215762 h 1215762"/>
                  <a:gd name="connsiteX4" fmla="*/ 454025 w 1165219"/>
                  <a:gd name="connsiteY4" fmla="*/ 0 h 1215762"/>
                  <a:gd name="connsiteX0" fmla="*/ 454025 w 1165219"/>
                  <a:gd name="connsiteY0" fmla="*/ 0 h 1218937"/>
                  <a:gd name="connsiteX1" fmla="*/ 1165219 w 1165219"/>
                  <a:gd name="connsiteY1" fmla="*/ 0 h 1218937"/>
                  <a:gd name="connsiteX2" fmla="*/ 347657 w 1165219"/>
                  <a:gd name="connsiteY2" fmla="*/ 1218937 h 1218937"/>
                  <a:gd name="connsiteX3" fmla="*/ 0 w 1165219"/>
                  <a:gd name="connsiteY3" fmla="*/ 1215762 h 1218937"/>
                  <a:gd name="connsiteX4" fmla="*/ 454025 w 1165219"/>
                  <a:gd name="connsiteY4" fmla="*/ 0 h 1218937"/>
                  <a:gd name="connsiteX0" fmla="*/ 449262 w 1165219"/>
                  <a:gd name="connsiteY0" fmla="*/ 0 h 1226081"/>
                  <a:gd name="connsiteX1" fmla="*/ 1165219 w 1165219"/>
                  <a:gd name="connsiteY1" fmla="*/ 7144 h 1226081"/>
                  <a:gd name="connsiteX2" fmla="*/ 347657 w 1165219"/>
                  <a:gd name="connsiteY2" fmla="*/ 1226081 h 1226081"/>
                  <a:gd name="connsiteX3" fmla="*/ 0 w 1165219"/>
                  <a:gd name="connsiteY3" fmla="*/ 1222906 h 1226081"/>
                  <a:gd name="connsiteX4" fmla="*/ 449262 w 1165219"/>
                  <a:gd name="connsiteY4" fmla="*/ 0 h 1226081"/>
                  <a:gd name="connsiteX0" fmla="*/ 444500 w 1160457"/>
                  <a:gd name="connsiteY0" fmla="*/ 0 h 1226081"/>
                  <a:gd name="connsiteX1" fmla="*/ 1160457 w 1160457"/>
                  <a:gd name="connsiteY1" fmla="*/ 7144 h 1226081"/>
                  <a:gd name="connsiteX2" fmla="*/ 342895 w 1160457"/>
                  <a:gd name="connsiteY2" fmla="*/ 1226081 h 1226081"/>
                  <a:gd name="connsiteX3" fmla="*/ 0 w 1160457"/>
                  <a:gd name="connsiteY3" fmla="*/ 1225287 h 1226081"/>
                  <a:gd name="connsiteX4" fmla="*/ 444500 w 1160457"/>
                  <a:gd name="connsiteY4" fmla="*/ 0 h 1226081"/>
                  <a:gd name="connsiteX0" fmla="*/ 437357 w 1153314"/>
                  <a:gd name="connsiteY0" fmla="*/ 0 h 1226081"/>
                  <a:gd name="connsiteX1" fmla="*/ 1153314 w 1153314"/>
                  <a:gd name="connsiteY1" fmla="*/ 7144 h 1226081"/>
                  <a:gd name="connsiteX2" fmla="*/ 335752 w 1153314"/>
                  <a:gd name="connsiteY2" fmla="*/ 1226081 h 1226081"/>
                  <a:gd name="connsiteX3" fmla="*/ 0 w 1153314"/>
                  <a:gd name="connsiteY3" fmla="*/ 1225287 h 1226081"/>
                  <a:gd name="connsiteX4" fmla="*/ 437357 w 1153314"/>
                  <a:gd name="connsiteY4" fmla="*/ 0 h 1226081"/>
                  <a:gd name="connsiteX0" fmla="*/ 444501 w 1160458"/>
                  <a:gd name="connsiteY0" fmla="*/ 0 h 1226081"/>
                  <a:gd name="connsiteX1" fmla="*/ 1160458 w 1160458"/>
                  <a:gd name="connsiteY1" fmla="*/ 7144 h 1226081"/>
                  <a:gd name="connsiteX2" fmla="*/ 342896 w 1160458"/>
                  <a:gd name="connsiteY2" fmla="*/ 1226081 h 1226081"/>
                  <a:gd name="connsiteX3" fmla="*/ 0 w 1160458"/>
                  <a:gd name="connsiteY3" fmla="*/ 1225287 h 1226081"/>
                  <a:gd name="connsiteX4" fmla="*/ 444501 w 1160458"/>
                  <a:gd name="connsiteY4" fmla="*/ 0 h 1226081"/>
                  <a:gd name="connsiteX0" fmla="*/ 444501 w 1443827"/>
                  <a:gd name="connsiteY0" fmla="*/ 0 h 1226081"/>
                  <a:gd name="connsiteX1" fmla="*/ 1443827 w 1443827"/>
                  <a:gd name="connsiteY1" fmla="*/ 7144 h 1226081"/>
                  <a:gd name="connsiteX2" fmla="*/ 342896 w 1443827"/>
                  <a:gd name="connsiteY2" fmla="*/ 1226081 h 1226081"/>
                  <a:gd name="connsiteX3" fmla="*/ 0 w 1443827"/>
                  <a:gd name="connsiteY3" fmla="*/ 1225287 h 1226081"/>
                  <a:gd name="connsiteX4" fmla="*/ 444501 w 1443827"/>
                  <a:gd name="connsiteY4" fmla="*/ 0 h 1226081"/>
                  <a:gd name="connsiteX0" fmla="*/ 439738 w 1443827"/>
                  <a:gd name="connsiteY0" fmla="*/ 0 h 1218937"/>
                  <a:gd name="connsiteX1" fmla="*/ 1443827 w 1443827"/>
                  <a:gd name="connsiteY1" fmla="*/ 0 h 1218937"/>
                  <a:gd name="connsiteX2" fmla="*/ 342896 w 1443827"/>
                  <a:gd name="connsiteY2" fmla="*/ 1218937 h 1218937"/>
                  <a:gd name="connsiteX3" fmla="*/ 0 w 1443827"/>
                  <a:gd name="connsiteY3" fmla="*/ 1218143 h 1218937"/>
                  <a:gd name="connsiteX4" fmla="*/ 439738 w 1443827"/>
                  <a:gd name="connsiteY4" fmla="*/ 0 h 1218937"/>
                  <a:gd name="connsiteX0" fmla="*/ 439738 w 1439065"/>
                  <a:gd name="connsiteY0" fmla="*/ 0 h 1218937"/>
                  <a:gd name="connsiteX1" fmla="*/ 1439065 w 1439065"/>
                  <a:gd name="connsiteY1" fmla="*/ 7144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48590"/>
                  <a:gd name="connsiteY0" fmla="*/ 2381 h 1221318"/>
                  <a:gd name="connsiteX1" fmla="*/ 1448590 w 1448590"/>
                  <a:gd name="connsiteY1" fmla="*/ 0 h 1221318"/>
                  <a:gd name="connsiteX2" fmla="*/ 342896 w 1448590"/>
                  <a:gd name="connsiteY2" fmla="*/ 1221318 h 1221318"/>
                  <a:gd name="connsiteX3" fmla="*/ 0 w 1448590"/>
                  <a:gd name="connsiteY3" fmla="*/ 1220524 h 1221318"/>
                  <a:gd name="connsiteX4" fmla="*/ 439738 w 1448590"/>
                  <a:gd name="connsiteY4" fmla="*/ 2381 h 1221318"/>
                  <a:gd name="connsiteX0" fmla="*/ 439738 w 1439065"/>
                  <a:gd name="connsiteY0" fmla="*/ 0 h 1218937"/>
                  <a:gd name="connsiteX1" fmla="*/ 1439065 w 1439065"/>
                  <a:gd name="connsiteY1" fmla="*/ 2381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34303"/>
                  <a:gd name="connsiteY0" fmla="*/ 2381 h 1221318"/>
                  <a:gd name="connsiteX1" fmla="*/ 1434303 w 1434303"/>
                  <a:gd name="connsiteY1" fmla="*/ 0 h 1221318"/>
                  <a:gd name="connsiteX2" fmla="*/ 342896 w 1434303"/>
                  <a:gd name="connsiteY2" fmla="*/ 1221318 h 1221318"/>
                  <a:gd name="connsiteX3" fmla="*/ 0 w 1434303"/>
                  <a:gd name="connsiteY3" fmla="*/ 1220524 h 1221318"/>
                  <a:gd name="connsiteX4" fmla="*/ 439738 w 1434303"/>
                  <a:gd name="connsiteY4" fmla="*/ 2381 h 1221318"/>
                  <a:gd name="connsiteX0" fmla="*/ 439738 w 1429540"/>
                  <a:gd name="connsiteY0" fmla="*/ 0 h 1218937"/>
                  <a:gd name="connsiteX1" fmla="*/ 1429540 w 1429540"/>
                  <a:gd name="connsiteY1" fmla="*/ 2382 h 1218937"/>
                  <a:gd name="connsiteX2" fmla="*/ 342896 w 1429540"/>
                  <a:gd name="connsiteY2" fmla="*/ 1218937 h 1218937"/>
                  <a:gd name="connsiteX3" fmla="*/ 0 w 1429540"/>
                  <a:gd name="connsiteY3" fmla="*/ 1218143 h 1218937"/>
                  <a:gd name="connsiteX4" fmla="*/ 439738 w 1429540"/>
                  <a:gd name="connsiteY4" fmla="*/ 0 h 1218937"/>
                  <a:gd name="connsiteX0" fmla="*/ 442119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2119 w 1429540"/>
                  <a:gd name="connsiteY4" fmla="*/ 0 h 1223699"/>
                  <a:gd name="connsiteX0" fmla="*/ 454025 w 1429540"/>
                  <a:gd name="connsiteY0" fmla="*/ 0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0 h 1216555"/>
                  <a:gd name="connsiteX0" fmla="*/ 444500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4500 w 1429540"/>
                  <a:gd name="connsiteY4" fmla="*/ 0 h 1223699"/>
                  <a:gd name="connsiteX0" fmla="*/ 454025 w 1429540"/>
                  <a:gd name="connsiteY0" fmla="*/ 2381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2381 h 1216555"/>
                  <a:gd name="connsiteX0" fmla="*/ 444500 w 1429540"/>
                  <a:gd name="connsiteY0" fmla="*/ 0 h 1216556"/>
                  <a:gd name="connsiteX1" fmla="*/ 1429540 w 1429540"/>
                  <a:gd name="connsiteY1" fmla="*/ 1 h 1216556"/>
                  <a:gd name="connsiteX2" fmla="*/ 342896 w 1429540"/>
                  <a:gd name="connsiteY2" fmla="*/ 1216556 h 1216556"/>
                  <a:gd name="connsiteX3" fmla="*/ 0 w 1429540"/>
                  <a:gd name="connsiteY3" fmla="*/ 1215762 h 1216556"/>
                  <a:gd name="connsiteX4" fmla="*/ 444500 w 1429540"/>
                  <a:gd name="connsiteY4" fmla="*/ 0 h 1216556"/>
                  <a:gd name="connsiteX0" fmla="*/ 365125 w 1429540"/>
                  <a:gd name="connsiteY0" fmla="*/ 180974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365125 w 1429540"/>
                  <a:gd name="connsiteY4" fmla="*/ 180974 h 1216555"/>
                  <a:gd name="connsiteX0" fmla="*/ 365125 w 1400965"/>
                  <a:gd name="connsiteY0" fmla="*/ 0 h 1035581"/>
                  <a:gd name="connsiteX1" fmla="*/ 1400965 w 1400965"/>
                  <a:gd name="connsiteY1" fmla="*/ 12701 h 1035581"/>
                  <a:gd name="connsiteX2" fmla="*/ 342896 w 1400965"/>
                  <a:gd name="connsiteY2" fmla="*/ 1035581 h 1035581"/>
                  <a:gd name="connsiteX3" fmla="*/ 0 w 1400965"/>
                  <a:gd name="connsiteY3" fmla="*/ 1034787 h 1035581"/>
                  <a:gd name="connsiteX4" fmla="*/ 365125 w 1400965"/>
                  <a:gd name="connsiteY4" fmla="*/ 0 h 1035581"/>
                  <a:gd name="connsiteX0" fmla="*/ 365125 w 1397790"/>
                  <a:gd name="connsiteY0" fmla="*/ 0 h 1035581"/>
                  <a:gd name="connsiteX1" fmla="*/ 1397790 w 1397790"/>
                  <a:gd name="connsiteY1" fmla="*/ 1 h 1035581"/>
                  <a:gd name="connsiteX2" fmla="*/ 342896 w 1397790"/>
                  <a:gd name="connsiteY2" fmla="*/ 1035581 h 1035581"/>
                  <a:gd name="connsiteX3" fmla="*/ 0 w 1397790"/>
                  <a:gd name="connsiteY3" fmla="*/ 1034787 h 1035581"/>
                  <a:gd name="connsiteX4" fmla="*/ 365125 w 1397790"/>
                  <a:gd name="connsiteY4" fmla="*/ 0 h 1035581"/>
                  <a:gd name="connsiteX0" fmla="*/ 361950 w 1397790"/>
                  <a:gd name="connsiteY0" fmla="*/ 0 h 1045106"/>
                  <a:gd name="connsiteX1" fmla="*/ 1397790 w 1397790"/>
                  <a:gd name="connsiteY1" fmla="*/ 9526 h 1045106"/>
                  <a:gd name="connsiteX2" fmla="*/ 342896 w 1397790"/>
                  <a:gd name="connsiteY2" fmla="*/ 1045106 h 1045106"/>
                  <a:gd name="connsiteX3" fmla="*/ 0 w 1397790"/>
                  <a:gd name="connsiteY3" fmla="*/ 1044312 h 1045106"/>
                  <a:gd name="connsiteX4" fmla="*/ 361950 w 1397790"/>
                  <a:gd name="connsiteY4" fmla="*/ 0 h 1045106"/>
                  <a:gd name="connsiteX0" fmla="*/ 371475 w 1397790"/>
                  <a:gd name="connsiteY0" fmla="*/ 0 h 1045106"/>
                  <a:gd name="connsiteX1" fmla="*/ 1397790 w 1397790"/>
                  <a:gd name="connsiteY1" fmla="*/ 9526 h 1045106"/>
                  <a:gd name="connsiteX2" fmla="*/ 342896 w 1397790"/>
                  <a:gd name="connsiteY2" fmla="*/ 1045106 h 1045106"/>
                  <a:gd name="connsiteX3" fmla="*/ 0 w 1397790"/>
                  <a:gd name="connsiteY3" fmla="*/ 1044312 h 1045106"/>
                  <a:gd name="connsiteX4" fmla="*/ 371475 w 1397790"/>
                  <a:gd name="connsiteY4" fmla="*/ 0 h 1045106"/>
                  <a:gd name="connsiteX0" fmla="*/ 371475 w 1397790"/>
                  <a:gd name="connsiteY0" fmla="*/ 0 h 1048281"/>
                  <a:gd name="connsiteX1" fmla="*/ 1397790 w 1397790"/>
                  <a:gd name="connsiteY1" fmla="*/ 9526 h 1048281"/>
                  <a:gd name="connsiteX2" fmla="*/ 136521 w 1397790"/>
                  <a:gd name="connsiteY2" fmla="*/ 1048281 h 1048281"/>
                  <a:gd name="connsiteX3" fmla="*/ 0 w 1397790"/>
                  <a:gd name="connsiteY3" fmla="*/ 1044312 h 1048281"/>
                  <a:gd name="connsiteX4" fmla="*/ 371475 w 1397790"/>
                  <a:gd name="connsiteY4" fmla="*/ 0 h 1048281"/>
                  <a:gd name="connsiteX0" fmla="*/ 381000 w 1397790"/>
                  <a:gd name="connsiteY0" fmla="*/ 0 h 1054631"/>
                  <a:gd name="connsiteX1" fmla="*/ 1397790 w 1397790"/>
                  <a:gd name="connsiteY1" fmla="*/ 15876 h 1054631"/>
                  <a:gd name="connsiteX2" fmla="*/ 136521 w 1397790"/>
                  <a:gd name="connsiteY2" fmla="*/ 1054631 h 1054631"/>
                  <a:gd name="connsiteX3" fmla="*/ 0 w 1397790"/>
                  <a:gd name="connsiteY3" fmla="*/ 1050662 h 1054631"/>
                  <a:gd name="connsiteX4" fmla="*/ 381000 w 1397790"/>
                  <a:gd name="connsiteY4" fmla="*/ 0 h 1054631"/>
                  <a:gd name="connsiteX0" fmla="*/ 381000 w 1397790"/>
                  <a:gd name="connsiteY0" fmla="*/ 0 h 1054631"/>
                  <a:gd name="connsiteX1" fmla="*/ 1397790 w 1397790"/>
                  <a:gd name="connsiteY1" fmla="*/ 15876 h 1054631"/>
                  <a:gd name="connsiteX2" fmla="*/ 136521 w 1397790"/>
                  <a:gd name="connsiteY2" fmla="*/ 1054631 h 1054631"/>
                  <a:gd name="connsiteX3" fmla="*/ 0 w 1397790"/>
                  <a:gd name="connsiteY3" fmla="*/ 1053837 h 1054631"/>
                  <a:gd name="connsiteX4" fmla="*/ 381000 w 1397790"/>
                  <a:gd name="connsiteY4" fmla="*/ 0 h 1054631"/>
                  <a:gd name="connsiteX0" fmla="*/ 368300 w 1397790"/>
                  <a:gd name="connsiteY0" fmla="*/ 0 h 1048281"/>
                  <a:gd name="connsiteX1" fmla="*/ 1397790 w 1397790"/>
                  <a:gd name="connsiteY1" fmla="*/ 9526 h 1048281"/>
                  <a:gd name="connsiteX2" fmla="*/ 136521 w 1397790"/>
                  <a:gd name="connsiteY2" fmla="*/ 1048281 h 1048281"/>
                  <a:gd name="connsiteX3" fmla="*/ 0 w 1397790"/>
                  <a:gd name="connsiteY3" fmla="*/ 1047487 h 1048281"/>
                  <a:gd name="connsiteX4" fmla="*/ 368300 w 1397790"/>
                  <a:gd name="connsiteY4" fmla="*/ 0 h 1048281"/>
                  <a:gd name="connsiteX0" fmla="*/ 368300 w 1400965"/>
                  <a:gd name="connsiteY0" fmla="*/ 0 h 1048281"/>
                  <a:gd name="connsiteX1" fmla="*/ 1400965 w 1400965"/>
                  <a:gd name="connsiteY1" fmla="*/ 3176 h 1048281"/>
                  <a:gd name="connsiteX2" fmla="*/ 136521 w 1400965"/>
                  <a:gd name="connsiteY2" fmla="*/ 1048281 h 1048281"/>
                  <a:gd name="connsiteX3" fmla="*/ 0 w 1400965"/>
                  <a:gd name="connsiteY3" fmla="*/ 1047487 h 1048281"/>
                  <a:gd name="connsiteX4" fmla="*/ 368300 w 1400965"/>
                  <a:gd name="connsiteY4" fmla="*/ 0 h 1048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0965" h="1048281">
                    <a:moveTo>
                      <a:pt x="368300" y="0"/>
                    </a:moveTo>
                    <a:lnTo>
                      <a:pt x="1400965" y="3176"/>
                    </a:lnTo>
                    <a:lnTo>
                      <a:pt x="136521" y="1048281"/>
                    </a:lnTo>
                    <a:lnTo>
                      <a:pt x="0" y="1047487"/>
                    </a:lnTo>
                    <a:lnTo>
                      <a:pt x="368300" y="0"/>
                    </a:lnTo>
                    <a:close/>
                  </a:path>
                </a:pathLst>
              </a:custGeom>
              <a:solidFill>
                <a:srgbClr val="7030A0">
                  <a:alpha val="48000"/>
                </a:srgbClr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800" noProof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0" name="Rectangle 70">
                <a:extLst>
                  <a:ext uri="{FF2B5EF4-FFF2-40B4-BE49-F238E27FC236}">
                    <a16:creationId xmlns:a16="http://schemas.microsoft.com/office/drawing/2014/main" id="{A0B1476F-02D4-E883-E6B5-ED2122D482E8}"/>
                  </a:ext>
                </a:extLst>
              </p:cNvPr>
              <p:cNvSpPr/>
              <p:nvPr/>
            </p:nvSpPr>
            <p:spPr>
              <a:xfrm>
                <a:off x="4294083" y="7335110"/>
                <a:ext cx="651220" cy="487279"/>
              </a:xfrm>
              <a:custGeom>
                <a:avLst/>
                <a:gdLst>
                  <a:gd name="connsiteX0" fmla="*/ 0 w 717544"/>
                  <a:gd name="connsiteY0" fmla="*/ 0 h 1265768"/>
                  <a:gd name="connsiteX1" fmla="*/ 717544 w 717544"/>
                  <a:gd name="connsiteY1" fmla="*/ 0 h 1265768"/>
                  <a:gd name="connsiteX2" fmla="*/ 717544 w 717544"/>
                  <a:gd name="connsiteY2" fmla="*/ 1265768 h 1265768"/>
                  <a:gd name="connsiteX3" fmla="*/ 0 w 717544"/>
                  <a:gd name="connsiteY3" fmla="*/ 1265768 h 1265768"/>
                  <a:gd name="connsiteX4" fmla="*/ 0 w 717544"/>
                  <a:gd name="connsiteY4" fmla="*/ 0 h 1265768"/>
                  <a:gd name="connsiteX0" fmla="*/ 107950 w 825494"/>
                  <a:gd name="connsiteY0" fmla="*/ 0 h 1272118"/>
                  <a:gd name="connsiteX1" fmla="*/ 825494 w 825494"/>
                  <a:gd name="connsiteY1" fmla="*/ 0 h 1272118"/>
                  <a:gd name="connsiteX2" fmla="*/ 825494 w 825494"/>
                  <a:gd name="connsiteY2" fmla="*/ 1265768 h 1272118"/>
                  <a:gd name="connsiteX3" fmla="*/ 0 w 825494"/>
                  <a:gd name="connsiteY3" fmla="*/ 1272118 h 1272118"/>
                  <a:gd name="connsiteX4" fmla="*/ 107950 w 825494"/>
                  <a:gd name="connsiteY4" fmla="*/ 0 h 1272118"/>
                  <a:gd name="connsiteX0" fmla="*/ 368300 w 825494"/>
                  <a:gd name="connsiteY0" fmla="*/ 0 h 1284818"/>
                  <a:gd name="connsiteX1" fmla="*/ 825494 w 825494"/>
                  <a:gd name="connsiteY1" fmla="*/ 12700 h 1284818"/>
                  <a:gd name="connsiteX2" fmla="*/ 825494 w 825494"/>
                  <a:gd name="connsiteY2" fmla="*/ 1278468 h 1284818"/>
                  <a:gd name="connsiteX3" fmla="*/ 0 w 825494"/>
                  <a:gd name="connsiteY3" fmla="*/ 1284818 h 1284818"/>
                  <a:gd name="connsiteX4" fmla="*/ 368300 w 825494"/>
                  <a:gd name="connsiteY4" fmla="*/ 0 h 1284818"/>
                  <a:gd name="connsiteX0" fmla="*/ 387350 w 844544"/>
                  <a:gd name="connsiteY0" fmla="*/ 0 h 1284818"/>
                  <a:gd name="connsiteX1" fmla="*/ 844544 w 844544"/>
                  <a:gd name="connsiteY1" fmla="*/ 12700 h 1284818"/>
                  <a:gd name="connsiteX2" fmla="*/ 844544 w 844544"/>
                  <a:gd name="connsiteY2" fmla="*/ 1278468 h 1284818"/>
                  <a:gd name="connsiteX3" fmla="*/ 0 w 844544"/>
                  <a:gd name="connsiteY3" fmla="*/ 1284818 h 1284818"/>
                  <a:gd name="connsiteX4" fmla="*/ 387350 w 844544"/>
                  <a:gd name="connsiteY4" fmla="*/ 0 h 1284818"/>
                  <a:gd name="connsiteX0" fmla="*/ 387350 w 844544"/>
                  <a:gd name="connsiteY0" fmla="*/ 0 h 1297518"/>
                  <a:gd name="connsiteX1" fmla="*/ 844544 w 844544"/>
                  <a:gd name="connsiteY1" fmla="*/ 12700 h 1297518"/>
                  <a:gd name="connsiteX2" fmla="*/ 285744 w 844544"/>
                  <a:gd name="connsiteY2" fmla="*/ 1297518 h 1297518"/>
                  <a:gd name="connsiteX3" fmla="*/ 0 w 844544"/>
                  <a:gd name="connsiteY3" fmla="*/ 1284818 h 1297518"/>
                  <a:gd name="connsiteX4" fmla="*/ 387350 w 844544"/>
                  <a:gd name="connsiteY4" fmla="*/ 0 h 1297518"/>
                  <a:gd name="connsiteX0" fmla="*/ 387350 w 939794"/>
                  <a:gd name="connsiteY0" fmla="*/ 0 h 1297518"/>
                  <a:gd name="connsiteX1" fmla="*/ 939794 w 939794"/>
                  <a:gd name="connsiteY1" fmla="*/ 12700 h 1297518"/>
                  <a:gd name="connsiteX2" fmla="*/ 285744 w 939794"/>
                  <a:gd name="connsiteY2" fmla="*/ 1297518 h 1297518"/>
                  <a:gd name="connsiteX3" fmla="*/ 0 w 939794"/>
                  <a:gd name="connsiteY3" fmla="*/ 1284818 h 1297518"/>
                  <a:gd name="connsiteX4" fmla="*/ 387350 w 939794"/>
                  <a:gd name="connsiteY4" fmla="*/ 0 h 1297518"/>
                  <a:gd name="connsiteX0" fmla="*/ 387350 w 939794"/>
                  <a:gd name="connsiteY0" fmla="*/ 0 h 1284818"/>
                  <a:gd name="connsiteX1" fmla="*/ 939794 w 939794"/>
                  <a:gd name="connsiteY1" fmla="*/ 12700 h 1284818"/>
                  <a:gd name="connsiteX2" fmla="*/ 279394 w 939794"/>
                  <a:gd name="connsiteY2" fmla="*/ 1278468 h 1284818"/>
                  <a:gd name="connsiteX3" fmla="*/ 0 w 939794"/>
                  <a:gd name="connsiteY3" fmla="*/ 1284818 h 1284818"/>
                  <a:gd name="connsiteX4" fmla="*/ 387350 w 939794"/>
                  <a:gd name="connsiteY4" fmla="*/ 0 h 1284818"/>
                  <a:gd name="connsiteX0" fmla="*/ 387350 w 939794"/>
                  <a:gd name="connsiteY0" fmla="*/ 0 h 1291168"/>
                  <a:gd name="connsiteX1" fmla="*/ 939794 w 939794"/>
                  <a:gd name="connsiteY1" fmla="*/ 12700 h 1291168"/>
                  <a:gd name="connsiteX2" fmla="*/ 279394 w 939794"/>
                  <a:gd name="connsiteY2" fmla="*/ 1291168 h 1291168"/>
                  <a:gd name="connsiteX3" fmla="*/ 0 w 939794"/>
                  <a:gd name="connsiteY3" fmla="*/ 1284818 h 1291168"/>
                  <a:gd name="connsiteX4" fmla="*/ 387350 w 939794"/>
                  <a:gd name="connsiteY4" fmla="*/ 0 h 1291168"/>
                  <a:gd name="connsiteX0" fmla="*/ 552450 w 939794"/>
                  <a:gd name="connsiteY0" fmla="*/ 2159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552450 w 939794"/>
                  <a:gd name="connsiteY4" fmla="*/ 215900 h 1278468"/>
                  <a:gd name="connsiteX0" fmla="*/ 444500 w 939794"/>
                  <a:gd name="connsiteY0" fmla="*/ 635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444500 w 939794"/>
                  <a:gd name="connsiteY4" fmla="*/ 63500 h 1278468"/>
                  <a:gd name="connsiteX0" fmla="*/ 444500 w 1155694"/>
                  <a:gd name="connsiteY0" fmla="*/ 0 h 1214968"/>
                  <a:gd name="connsiteX1" fmla="*/ 1155694 w 1155694"/>
                  <a:gd name="connsiteY1" fmla="*/ 0 h 1214968"/>
                  <a:gd name="connsiteX2" fmla="*/ 279394 w 1155694"/>
                  <a:gd name="connsiteY2" fmla="*/ 1214968 h 1214968"/>
                  <a:gd name="connsiteX3" fmla="*/ 0 w 1155694"/>
                  <a:gd name="connsiteY3" fmla="*/ 1208618 h 1214968"/>
                  <a:gd name="connsiteX4" fmla="*/ 444500 w 1155694"/>
                  <a:gd name="connsiteY4" fmla="*/ 0 h 1214968"/>
                  <a:gd name="connsiteX0" fmla="*/ 444500 w 1155694"/>
                  <a:gd name="connsiteY0" fmla="*/ 0 h 1208618"/>
                  <a:gd name="connsiteX1" fmla="*/ 1155694 w 1155694"/>
                  <a:gd name="connsiteY1" fmla="*/ 0 h 1208618"/>
                  <a:gd name="connsiteX2" fmla="*/ 323844 w 1155694"/>
                  <a:gd name="connsiteY2" fmla="*/ 1202268 h 1208618"/>
                  <a:gd name="connsiteX3" fmla="*/ 0 w 1155694"/>
                  <a:gd name="connsiteY3" fmla="*/ 1208618 h 1208618"/>
                  <a:gd name="connsiteX4" fmla="*/ 444500 w 1155694"/>
                  <a:gd name="connsiteY4" fmla="*/ 0 h 1208618"/>
                  <a:gd name="connsiteX0" fmla="*/ 454025 w 1165219"/>
                  <a:gd name="connsiteY0" fmla="*/ 0 h 1215762"/>
                  <a:gd name="connsiteX1" fmla="*/ 1165219 w 1165219"/>
                  <a:gd name="connsiteY1" fmla="*/ 0 h 1215762"/>
                  <a:gd name="connsiteX2" fmla="*/ 333369 w 1165219"/>
                  <a:gd name="connsiteY2" fmla="*/ 1202268 h 1215762"/>
                  <a:gd name="connsiteX3" fmla="*/ 0 w 1165219"/>
                  <a:gd name="connsiteY3" fmla="*/ 1215762 h 1215762"/>
                  <a:gd name="connsiteX4" fmla="*/ 454025 w 1165219"/>
                  <a:gd name="connsiteY4" fmla="*/ 0 h 1215762"/>
                  <a:gd name="connsiteX0" fmla="*/ 454025 w 1165219"/>
                  <a:gd name="connsiteY0" fmla="*/ 0 h 1218937"/>
                  <a:gd name="connsiteX1" fmla="*/ 1165219 w 1165219"/>
                  <a:gd name="connsiteY1" fmla="*/ 0 h 1218937"/>
                  <a:gd name="connsiteX2" fmla="*/ 347657 w 1165219"/>
                  <a:gd name="connsiteY2" fmla="*/ 1218937 h 1218937"/>
                  <a:gd name="connsiteX3" fmla="*/ 0 w 1165219"/>
                  <a:gd name="connsiteY3" fmla="*/ 1215762 h 1218937"/>
                  <a:gd name="connsiteX4" fmla="*/ 454025 w 1165219"/>
                  <a:gd name="connsiteY4" fmla="*/ 0 h 1218937"/>
                  <a:gd name="connsiteX0" fmla="*/ 449262 w 1165219"/>
                  <a:gd name="connsiteY0" fmla="*/ 0 h 1226081"/>
                  <a:gd name="connsiteX1" fmla="*/ 1165219 w 1165219"/>
                  <a:gd name="connsiteY1" fmla="*/ 7144 h 1226081"/>
                  <a:gd name="connsiteX2" fmla="*/ 347657 w 1165219"/>
                  <a:gd name="connsiteY2" fmla="*/ 1226081 h 1226081"/>
                  <a:gd name="connsiteX3" fmla="*/ 0 w 1165219"/>
                  <a:gd name="connsiteY3" fmla="*/ 1222906 h 1226081"/>
                  <a:gd name="connsiteX4" fmla="*/ 449262 w 1165219"/>
                  <a:gd name="connsiteY4" fmla="*/ 0 h 1226081"/>
                  <a:gd name="connsiteX0" fmla="*/ 444500 w 1160457"/>
                  <a:gd name="connsiteY0" fmla="*/ 0 h 1226081"/>
                  <a:gd name="connsiteX1" fmla="*/ 1160457 w 1160457"/>
                  <a:gd name="connsiteY1" fmla="*/ 7144 h 1226081"/>
                  <a:gd name="connsiteX2" fmla="*/ 342895 w 1160457"/>
                  <a:gd name="connsiteY2" fmla="*/ 1226081 h 1226081"/>
                  <a:gd name="connsiteX3" fmla="*/ 0 w 1160457"/>
                  <a:gd name="connsiteY3" fmla="*/ 1225287 h 1226081"/>
                  <a:gd name="connsiteX4" fmla="*/ 444500 w 1160457"/>
                  <a:gd name="connsiteY4" fmla="*/ 0 h 1226081"/>
                  <a:gd name="connsiteX0" fmla="*/ 437357 w 1153314"/>
                  <a:gd name="connsiteY0" fmla="*/ 0 h 1226081"/>
                  <a:gd name="connsiteX1" fmla="*/ 1153314 w 1153314"/>
                  <a:gd name="connsiteY1" fmla="*/ 7144 h 1226081"/>
                  <a:gd name="connsiteX2" fmla="*/ 335752 w 1153314"/>
                  <a:gd name="connsiteY2" fmla="*/ 1226081 h 1226081"/>
                  <a:gd name="connsiteX3" fmla="*/ 0 w 1153314"/>
                  <a:gd name="connsiteY3" fmla="*/ 1225287 h 1226081"/>
                  <a:gd name="connsiteX4" fmla="*/ 437357 w 1153314"/>
                  <a:gd name="connsiteY4" fmla="*/ 0 h 1226081"/>
                  <a:gd name="connsiteX0" fmla="*/ 444501 w 1160458"/>
                  <a:gd name="connsiteY0" fmla="*/ 0 h 1226081"/>
                  <a:gd name="connsiteX1" fmla="*/ 1160458 w 1160458"/>
                  <a:gd name="connsiteY1" fmla="*/ 7144 h 1226081"/>
                  <a:gd name="connsiteX2" fmla="*/ 342896 w 1160458"/>
                  <a:gd name="connsiteY2" fmla="*/ 1226081 h 1226081"/>
                  <a:gd name="connsiteX3" fmla="*/ 0 w 1160458"/>
                  <a:gd name="connsiteY3" fmla="*/ 1225287 h 1226081"/>
                  <a:gd name="connsiteX4" fmla="*/ 444501 w 1160458"/>
                  <a:gd name="connsiteY4" fmla="*/ 0 h 1226081"/>
                  <a:gd name="connsiteX0" fmla="*/ 444501 w 1443827"/>
                  <a:gd name="connsiteY0" fmla="*/ 0 h 1226081"/>
                  <a:gd name="connsiteX1" fmla="*/ 1443827 w 1443827"/>
                  <a:gd name="connsiteY1" fmla="*/ 7144 h 1226081"/>
                  <a:gd name="connsiteX2" fmla="*/ 342896 w 1443827"/>
                  <a:gd name="connsiteY2" fmla="*/ 1226081 h 1226081"/>
                  <a:gd name="connsiteX3" fmla="*/ 0 w 1443827"/>
                  <a:gd name="connsiteY3" fmla="*/ 1225287 h 1226081"/>
                  <a:gd name="connsiteX4" fmla="*/ 444501 w 1443827"/>
                  <a:gd name="connsiteY4" fmla="*/ 0 h 1226081"/>
                  <a:gd name="connsiteX0" fmla="*/ 439738 w 1443827"/>
                  <a:gd name="connsiteY0" fmla="*/ 0 h 1218937"/>
                  <a:gd name="connsiteX1" fmla="*/ 1443827 w 1443827"/>
                  <a:gd name="connsiteY1" fmla="*/ 0 h 1218937"/>
                  <a:gd name="connsiteX2" fmla="*/ 342896 w 1443827"/>
                  <a:gd name="connsiteY2" fmla="*/ 1218937 h 1218937"/>
                  <a:gd name="connsiteX3" fmla="*/ 0 w 1443827"/>
                  <a:gd name="connsiteY3" fmla="*/ 1218143 h 1218937"/>
                  <a:gd name="connsiteX4" fmla="*/ 439738 w 1443827"/>
                  <a:gd name="connsiteY4" fmla="*/ 0 h 1218937"/>
                  <a:gd name="connsiteX0" fmla="*/ 439738 w 1439065"/>
                  <a:gd name="connsiteY0" fmla="*/ 0 h 1218937"/>
                  <a:gd name="connsiteX1" fmla="*/ 1439065 w 1439065"/>
                  <a:gd name="connsiteY1" fmla="*/ 7144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48590"/>
                  <a:gd name="connsiteY0" fmla="*/ 2381 h 1221318"/>
                  <a:gd name="connsiteX1" fmla="*/ 1448590 w 1448590"/>
                  <a:gd name="connsiteY1" fmla="*/ 0 h 1221318"/>
                  <a:gd name="connsiteX2" fmla="*/ 342896 w 1448590"/>
                  <a:gd name="connsiteY2" fmla="*/ 1221318 h 1221318"/>
                  <a:gd name="connsiteX3" fmla="*/ 0 w 1448590"/>
                  <a:gd name="connsiteY3" fmla="*/ 1220524 h 1221318"/>
                  <a:gd name="connsiteX4" fmla="*/ 439738 w 1448590"/>
                  <a:gd name="connsiteY4" fmla="*/ 2381 h 1221318"/>
                  <a:gd name="connsiteX0" fmla="*/ 439738 w 1439065"/>
                  <a:gd name="connsiteY0" fmla="*/ 0 h 1218937"/>
                  <a:gd name="connsiteX1" fmla="*/ 1439065 w 1439065"/>
                  <a:gd name="connsiteY1" fmla="*/ 2381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34303"/>
                  <a:gd name="connsiteY0" fmla="*/ 2381 h 1221318"/>
                  <a:gd name="connsiteX1" fmla="*/ 1434303 w 1434303"/>
                  <a:gd name="connsiteY1" fmla="*/ 0 h 1221318"/>
                  <a:gd name="connsiteX2" fmla="*/ 342896 w 1434303"/>
                  <a:gd name="connsiteY2" fmla="*/ 1221318 h 1221318"/>
                  <a:gd name="connsiteX3" fmla="*/ 0 w 1434303"/>
                  <a:gd name="connsiteY3" fmla="*/ 1220524 h 1221318"/>
                  <a:gd name="connsiteX4" fmla="*/ 439738 w 1434303"/>
                  <a:gd name="connsiteY4" fmla="*/ 2381 h 1221318"/>
                  <a:gd name="connsiteX0" fmla="*/ 439738 w 1429540"/>
                  <a:gd name="connsiteY0" fmla="*/ 0 h 1218937"/>
                  <a:gd name="connsiteX1" fmla="*/ 1429540 w 1429540"/>
                  <a:gd name="connsiteY1" fmla="*/ 2382 h 1218937"/>
                  <a:gd name="connsiteX2" fmla="*/ 342896 w 1429540"/>
                  <a:gd name="connsiteY2" fmla="*/ 1218937 h 1218937"/>
                  <a:gd name="connsiteX3" fmla="*/ 0 w 1429540"/>
                  <a:gd name="connsiteY3" fmla="*/ 1218143 h 1218937"/>
                  <a:gd name="connsiteX4" fmla="*/ 439738 w 1429540"/>
                  <a:gd name="connsiteY4" fmla="*/ 0 h 1218937"/>
                  <a:gd name="connsiteX0" fmla="*/ 442119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2119 w 1429540"/>
                  <a:gd name="connsiteY4" fmla="*/ 0 h 1223699"/>
                  <a:gd name="connsiteX0" fmla="*/ 454025 w 1429540"/>
                  <a:gd name="connsiteY0" fmla="*/ 0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0 h 1216555"/>
                  <a:gd name="connsiteX0" fmla="*/ 444500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4500 w 1429540"/>
                  <a:gd name="connsiteY4" fmla="*/ 0 h 1223699"/>
                  <a:gd name="connsiteX0" fmla="*/ 454025 w 1429540"/>
                  <a:gd name="connsiteY0" fmla="*/ 2381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2381 h 1216555"/>
                  <a:gd name="connsiteX0" fmla="*/ 444500 w 1429540"/>
                  <a:gd name="connsiteY0" fmla="*/ 0 h 1216556"/>
                  <a:gd name="connsiteX1" fmla="*/ 1429540 w 1429540"/>
                  <a:gd name="connsiteY1" fmla="*/ 1 h 1216556"/>
                  <a:gd name="connsiteX2" fmla="*/ 342896 w 1429540"/>
                  <a:gd name="connsiteY2" fmla="*/ 1216556 h 1216556"/>
                  <a:gd name="connsiteX3" fmla="*/ 0 w 1429540"/>
                  <a:gd name="connsiteY3" fmla="*/ 1215762 h 1216556"/>
                  <a:gd name="connsiteX4" fmla="*/ 444500 w 1429540"/>
                  <a:gd name="connsiteY4" fmla="*/ 0 h 1216556"/>
                  <a:gd name="connsiteX0" fmla="*/ 365125 w 1429540"/>
                  <a:gd name="connsiteY0" fmla="*/ 180974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365125 w 1429540"/>
                  <a:gd name="connsiteY4" fmla="*/ 180974 h 1216555"/>
                  <a:gd name="connsiteX0" fmla="*/ 365125 w 1400965"/>
                  <a:gd name="connsiteY0" fmla="*/ 0 h 1035581"/>
                  <a:gd name="connsiteX1" fmla="*/ 1400965 w 1400965"/>
                  <a:gd name="connsiteY1" fmla="*/ 12701 h 1035581"/>
                  <a:gd name="connsiteX2" fmla="*/ 342896 w 1400965"/>
                  <a:gd name="connsiteY2" fmla="*/ 1035581 h 1035581"/>
                  <a:gd name="connsiteX3" fmla="*/ 0 w 1400965"/>
                  <a:gd name="connsiteY3" fmla="*/ 1034787 h 1035581"/>
                  <a:gd name="connsiteX4" fmla="*/ 365125 w 1400965"/>
                  <a:gd name="connsiteY4" fmla="*/ 0 h 1035581"/>
                  <a:gd name="connsiteX0" fmla="*/ 365125 w 1397790"/>
                  <a:gd name="connsiteY0" fmla="*/ 0 h 1035581"/>
                  <a:gd name="connsiteX1" fmla="*/ 1397790 w 1397790"/>
                  <a:gd name="connsiteY1" fmla="*/ 1 h 1035581"/>
                  <a:gd name="connsiteX2" fmla="*/ 342896 w 1397790"/>
                  <a:gd name="connsiteY2" fmla="*/ 1035581 h 1035581"/>
                  <a:gd name="connsiteX3" fmla="*/ 0 w 1397790"/>
                  <a:gd name="connsiteY3" fmla="*/ 1034787 h 1035581"/>
                  <a:gd name="connsiteX4" fmla="*/ 365125 w 1397790"/>
                  <a:gd name="connsiteY4" fmla="*/ 0 h 1035581"/>
                  <a:gd name="connsiteX0" fmla="*/ 361950 w 1397790"/>
                  <a:gd name="connsiteY0" fmla="*/ 0 h 1045106"/>
                  <a:gd name="connsiteX1" fmla="*/ 1397790 w 1397790"/>
                  <a:gd name="connsiteY1" fmla="*/ 9526 h 1045106"/>
                  <a:gd name="connsiteX2" fmla="*/ 342896 w 1397790"/>
                  <a:gd name="connsiteY2" fmla="*/ 1045106 h 1045106"/>
                  <a:gd name="connsiteX3" fmla="*/ 0 w 1397790"/>
                  <a:gd name="connsiteY3" fmla="*/ 1044312 h 1045106"/>
                  <a:gd name="connsiteX4" fmla="*/ 361950 w 1397790"/>
                  <a:gd name="connsiteY4" fmla="*/ 0 h 1045106"/>
                  <a:gd name="connsiteX0" fmla="*/ 371475 w 1397790"/>
                  <a:gd name="connsiteY0" fmla="*/ 0 h 1045106"/>
                  <a:gd name="connsiteX1" fmla="*/ 1397790 w 1397790"/>
                  <a:gd name="connsiteY1" fmla="*/ 9526 h 1045106"/>
                  <a:gd name="connsiteX2" fmla="*/ 342896 w 1397790"/>
                  <a:gd name="connsiteY2" fmla="*/ 1045106 h 1045106"/>
                  <a:gd name="connsiteX3" fmla="*/ 0 w 1397790"/>
                  <a:gd name="connsiteY3" fmla="*/ 1044312 h 1045106"/>
                  <a:gd name="connsiteX4" fmla="*/ 371475 w 1397790"/>
                  <a:gd name="connsiteY4" fmla="*/ 0 h 1045106"/>
                  <a:gd name="connsiteX0" fmla="*/ 371475 w 1397790"/>
                  <a:gd name="connsiteY0" fmla="*/ 0 h 1048281"/>
                  <a:gd name="connsiteX1" fmla="*/ 1397790 w 1397790"/>
                  <a:gd name="connsiteY1" fmla="*/ 9526 h 1048281"/>
                  <a:gd name="connsiteX2" fmla="*/ 136521 w 1397790"/>
                  <a:gd name="connsiteY2" fmla="*/ 1048281 h 1048281"/>
                  <a:gd name="connsiteX3" fmla="*/ 0 w 1397790"/>
                  <a:gd name="connsiteY3" fmla="*/ 1044312 h 1048281"/>
                  <a:gd name="connsiteX4" fmla="*/ 371475 w 1397790"/>
                  <a:gd name="connsiteY4" fmla="*/ 0 h 1048281"/>
                  <a:gd name="connsiteX0" fmla="*/ 381000 w 1397790"/>
                  <a:gd name="connsiteY0" fmla="*/ 0 h 1054631"/>
                  <a:gd name="connsiteX1" fmla="*/ 1397790 w 1397790"/>
                  <a:gd name="connsiteY1" fmla="*/ 15876 h 1054631"/>
                  <a:gd name="connsiteX2" fmla="*/ 136521 w 1397790"/>
                  <a:gd name="connsiteY2" fmla="*/ 1054631 h 1054631"/>
                  <a:gd name="connsiteX3" fmla="*/ 0 w 1397790"/>
                  <a:gd name="connsiteY3" fmla="*/ 1050662 h 1054631"/>
                  <a:gd name="connsiteX4" fmla="*/ 381000 w 1397790"/>
                  <a:gd name="connsiteY4" fmla="*/ 0 h 1054631"/>
                  <a:gd name="connsiteX0" fmla="*/ 381000 w 1397790"/>
                  <a:gd name="connsiteY0" fmla="*/ 0 h 1054631"/>
                  <a:gd name="connsiteX1" fmla="*/ 1397790 w 1397790"/>
                  <a:gd name="connsiteY1" fmla="*/ 15876 h 1054631"/>
                  <a:gd name="connsiteX2" fmla="*/ 136521 w 1397790"/>
                  <a:gd name="connsiteY2" fmla="*/ 1054631 h 1054631"/>
                  <a:gd name="connsiteX3" fmla="*/ 0 w 1397790"/>
                  <a:gd name="connsiteY3" fmla="*/ 1053837 h 1054631"/>
                  <a:gd name="connsiteX4" fmla="*/ 381000 w 1397790"/>
                  <a:gd name="connsiteY4" fmla="*/ 0 h 1054631"/>
                  <a:gd name="connsiteX0" fmla="*/ 368300 w 1397790"/>
                  <a:gd name="connsiteY0" fmla="*/ 0 h 1048281"/>
                  <a:gd name="connsiteX1" fmla="*/ 1397790 w 1397790"/>
                  <a:gd name="connsiteY1" fmla="*/ 9526 h 1048281"/>
                  <a:gd name="connsiteX2" fmla="*/ 136521 w 1397790"/>
                  <a:gd name="connsiteY2" fmla="*/ 1048281 h 1048281"/>
                  <a:gd name="connsiteX3" fmla="*/ 0 w 1397790"/>
                  <a:gd name="connsiteY3" fmla="*/ 1047487 h 1048281"/>
                  <a:gd name="connsiteX4" fmla="*/ 368300 w 1397790"/>
                  <a:gd name="connsiteY4" fmla="*/ 0 h 1048281"/>
                  <a:gd name="connsiteX0" fmla="*/ 368300 w 1400965"/>
                  <a:gd name="connsiteY0" fmla="*/ 0 h 1048281"/>
                  <a:gd name="connsiteX1" fmla="*/ 1400965 w 1400965"/>
                  <a:gd name="connsiteY1" fmla="*/ 3176 h 1048281"/>
                  <a:gd name="connsiteX2" fmla="*/ 136521 w 1400965"/>
                  <a:gd name="connsiteY2" fmla="*/ 1048281 h 1048281"/>
                  <a:gd name="connsiteX3" fmla="*/ 0 w 1400965"/>
                  <a:gd name="connsiteY3" fmla="*/ 1047487 h 1048281"/>
                  <a:gd name="connsiteX4" fmla="*/ 368300 w 1400965"/>
                  <a:gd name="connsiteY4" fmla="*/ 0 h 1048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0965" h="1048281">
                    <a:moveTo>
                      <a:pt x="368300" y="0"/>
                    </a:moveTo>
                    <a:lnTo>
                      <a:pt x="1400965" y="3176"/>
                    </a:lnTo>
                    <a:lnTo>
                      <a:pt x="136521" y="1048281"/>
                    </a:lnTo>
                    <a:lnTo>
                      <a:pt x="0" y="1047487"/>
                    </a:lnTo>
                    <a:lnTo>
                      <a:pt x="368300" y="0"/>
                    </a:lnTo>
                    <a:close/>
                  </a:path>
                </a:pathLst>
              </a:custGeom>
              <a:solidFill>
                <a:srgbClr val="7030A0">
                  <a:alpha val="48000"/>
                </a:srgbClr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800" noProof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1" name="Rectangle 70">
                <a:extLst>
                  <a:ext uri="{FF2B5EF4-FFF2-40B4-BE49-F238E27FC236}">
                    <a16:creationId xmlns:a16="http://schemas.microsoft.com/office/drawing/2014/main" id="{9EBA7AF1-A404-53C5-307A-68847BD6E06F}"/>
                  </a:ext>
                </a:extLst>
              </p:cNvPr>
              <p:cNvSpPr/>
              <p:nvPr/>
            </p:nvSpPr>
            <p:spPr>
              <a:xfrm>
                <a:off x="3814279" y="7335110"/>
                <a:ext cx="651220" cy="487279"/>
              </a:xfrm>
              <a:custGeom>
                <a:avLst/>
                <a:gdLst>
                  <a:gd name="connsiteX0" fmla="*/ 0 w 717544"/>
                  <a:gd name="connsiteY0" fmla="*/ 0 h 1265768"/>
                  <a:gd name="connsiteX1" fmla="*/ 717544 w 717544"/>
                  <a:gd name="connsiteY1" fmla="*/ 0 h 1265768"/>
                  <a:gd name="connsiteX2" fmla="*/ 717544 w 717544"/>
                  <a:gd name="connsiteY2" fmla="*/ 1265768 h 1265768"/>
                  <a:gd name="connsiteX3" fmla="*/ 0 w 717544"/>
                  <a:gd name="connsiteY3" fmla="*/ 1265768 h 1265768"/>
                  <a:gd name="connsiteX4" fmla="*/ 0 w 717544"/>
                  <a:gd name="connsiteY4" fmla="*/ 0 h 1265768"/>
                  <a:gd name="connsiteX0" fmla="*/ 107950 w 825494"/>
                  <a:gd name="connsiteY0" fmla="*/ 0 h 1272118"/>
                  <a:gd name="connsiteX1" fmla="*/ 825494 w 825494"/>
                  <a:gd name="connsiteY1" fmla="*/ 0 h 1272118"/>
                  <a:gd name="connsiteX2" fmla="*/ 825494 w 825494"/>
                  <a:gd name="connsiteY2" fmla="*/ 1265768 h 1272118"/>
                  <a:gd name="connsiteX3" fmla="*/ 0 w 825494"/>
                  <a:gd name="connsiteY3" fmla="*/ 1272118 h 1272118"/>
                  <a:gd name="connsiteX4" fmla="*/ 107950 w 825494"/>
                  <a:gd name="connsiteY4" fmla="*/ 0 h 1272118"/>
                  <a:gd name="connsiteX0" fmla="*/ 368300 w 825494"/>
                  <a:gd name="connsiteY0" fmla="*/ 0 h 1284818"/>
                  <a:gd name="connsiteX1" fmla="*/ 825494 w 825494"/>
                  <a:gd name="connsiteY1" fmla="*/ 12700 h 1284818"/>
                  <a:gd name="connsiteX2" fmla="*/ 825494 w 825494"/>
                  <a:gd name="connsiteY2" fmla="*/ 1278468 h 1284818"/>
                  <a:gd name="connsiteX3" fmla="*/ 0 w 825494"/>
                  <a:gd name="connsiteY3" fmla="*/ 1284818 h 1284818"/>
                  <a:gd name="connsiteX4" fmla="*/ 368300 w 825494"/>
                  <a:gd name="connsiteY4" fmla="*/ 0 h 1284818"/>
                  <a:gd name="connsiteX0" fmla="*/ 387350 w 844544"/>
                  <a:gd name="connsiteY0" fmla="*/ 0 h 1284818"/>
                  <a:gd name="connsiteX1" fmla="*/ 844544 w 844544"/>
                  <a:gd name="connsiteY1" fmla="*/ 12700 h 1284818"/>
                  <a:gd name="connsiteX2" fmla="*/ 844544 w 844544"/>
                  <a:gd name="connsiteY2" fmla="*/ 1278468 h 1284818"/>
                  <a:gd name="connsiteX3" fmla="*/ 0 w 844544"/>
                  <a:gd name="connsiteY3" fmla="*/ 1284818 h 1284818"/>
                  <a:gd name="connsiteX4" fmla="*/ 387350 w 844544"/>
                  <a:gd name="connsiteY4" fmla="*/ 0 h 1284818"/>
                  <a:gd name="connsiteX0" fmla="*/ 387350 w 844544"/>
                  <a:gd name="connsiteY0" fmla="*/ 0 h 1297518"/>
                  <a:gd name="connsiteX1" fmla="*/ 844544 w 844544"/>
                  <a:gd name="connsiteY1" fmla="*/ 12700 h 1297518"/>
                  <a:gd name="connsiteX2" fmla="*/ 285744 w 844544"/>
                  <a:gd name="connsiteY2" fmla="*/ 1297518 h 1297518"/>
                  <a:gd name="connsiteX3" fmla="*/ 0 w 844544"/>
                  <a:gd name="connsiteY3" fmla="*/ 1284818 h 1297518"/>
                  <a:gd name="connsiteX4" fmla="*/ 387350 w 844544"/>
                  <a:gd name="connsiteY4" fmla="*/ 0 h 1297518"/>
                  <a:gd name="connsiteX0" fmla="*/ 387350 w 939794"/>
                  <a:gd name="connsiteY0" fmla="*/ 0 h 1297518"/>
                  <a:gd name="connsiteX1" fmla="*/ 939794 w 939794"/>
                  <a:gd name="connsiteY1" fmla="*/ 12700 h 1297518"/>
                  <a:gd name="connsiteX2" fmla="*/ 285744 w 939794"/>
                  <a:gd name="connsiteY2" fmla="*/ 1297518 h 1297518"/>
                  <a:gd name="connsiteX3" fmla="*/ 0 w 939794"/>
                  <a:gd name="connsiteY3" fmla="*/ 1284818 h 1297518"/>
                  <a:gd name="connsiteX4" fmla="*/ 387350 w 939794"/>
                  <a:gd name="connsiteY4" fmla="*/ 0 h 1297518"/>
                  <a:gd name="connsiteX0" fmla="*/ 387350 w 939794"/>
                  <a:gd name="connsiteY0" fmla="*/ 0 h 1284818"/>
                  <a:gd name="connsiteX1" fmla="*/ 939794 w 939794"/>
                  <a:gd name="connsiteY1" fmla="*/ 12700 h 1284818"/>
                  <a:gd name="connsiteX2" fmla="*/ 279394 w 939794"/>
                  <a:gd name="connsiteY2" fmla="*/ 1278468 h 1284818"/>
                  <a:gd name="connsiteX3" fmla="*/ 0 w 939794"/>
                  <a:gd name="connsiteY3" fmla="*/ 1284818 h 1284818"/>
                  <a:gd name="connsiteX4" fmla="*/ 387350 w 939794"/>
                  <a:gd name="connsiteY4" fmla="*/ 0 h 1284818"/>
                  <a:gd name="connsiteX0" fmla="*/ 387350 w 939794"/>
                  <a:gd name="connsiteY0" fmla="*/ 0 h 1291168"/>
                  <a:gd name="connsiteX1" fmla="*/ 939794 w 939794"/>
                  <a:gd name="connsiteY1" fmla="*/ 12700 h 1291168"/>
                  <a:gd name="connsiteX2" fmla="*/ 279394 w 939794"/>
                  <a:gd name="connsiteY2" fmla="*/ 1291168 h 1291168"/>
                  <a:gd name="connsiteX3" fmla="*/ 0 w 939794"/>
                  <a:gd name="connsiteY3" fmla="*/ 1284818 h 1291168"/>
                  <a:gd name="connsiteX4" fmla="*/ 387350 w 939794"/>
                  <a:gd name="connsiteY4" fmla="*/ 0 h 1291168"/>
                  <a:gd name="connsiteX0" fmla="*/ 552450 w 939794"/>
                  <a:gd name="connsiteY0" fmla="*/ 2159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552450 w 939794"/>
                  <a:gd name="connsiteY4" fmla="*/ 215900 h 1278468"/>
                  <a:gd name="connsiteX0" fmla="*/ 444500 w 939794"/>
                  <a:gd name="connsiteY0" fmla="*/ 63500 h 1278468"/>
                  <a:gd name="connsiteX1" fmla="*/ 939794 w 939794"/>
                  <a:gd name="connsiteY1" fmla="*/ 0 h 1278468"/>
                  <a:gd name="connsiteX2" fmla="*/ 279394 w 939794"/>
                  <a:gd name="connsiteY2" fmla="*/ 1278468 h 1278468"/>
                  <a:gd name="connsiteX3" fmla="*/ 0 w 939794"/>
                  <a:gd name="connsiteY3" fmla="*/ 1272118 h 1278468"/>
                  <a:gd name="connsiteX4" fmla="*/ 444500 w 939794"/>
                  <a:gd name="connsiteY4" fmla="*/ 63500 h 1278468"/>
                  <a:gd name="connsiteX0" fmla="*/ 444500 w 1155694"/>
                  <a:gd name="connsiteY0" fmla="*/ 0 h 1214968"/>
                  <a:gd name="connsiteX1" fmla="*/ 1155694 w 1155694"/>
                  <a:gd name="connsiteY1" fmla="*/ 0 h 1214968"/>
                  <a:gd name="connsiteX2" fmla="*/ 279394 w 1155694"/>
                  <a:gd name="connsiteY2" fmla="*/ 1214968 h 1214968"/>
                  <a:gd name="connsiteX3" fmla="*/ 0 w 1155694"/>
                  <a:gd name="connsiteY3" fmla="*/ 1208618 h 1214968"/>
                  <a:gd name="connsiteX4" fmla="*/ 444500 w 1155694"/>
                  <a:gd name="connsiteY4" fmla="*/ 0 h 1214968"/>
                  <a:gd name="connsiteX0" fmla="*/ 444500 w 1155694"/>
                  <a:gd name="connsiteY0" fmla="*/ 0 h 1208618"/>
                  <a:gd name="connsiteX1" fmla="*/ 1155694 w 1155694"/>
                  <a:gd name="connsiteY1" fmla="*/ 0 h 1208618"/>
                  <a:gd name="connsiteX2" fmla="*/ 323844 w 1155694"/>
                  <a:gd name="connsiteY2" fmla="*/ 1202268 h 1208618"/>
                  <a:gd name="connsiteX3" fmla="*/ 0 w 1155694"/>
                  <a:gd name="connsiteY3" fmla="*/ 1208618 h 1208618"/>
                  <a:gd name="connsiteX4" fmla="*/ 444500 w 1155694"/>
                  <a:gd name="connsiteY4" fmla="*/ 0 h 1208618"/>
                  <a:gd name="connsiteX0" fmla="*/ 454025 w 1165219"/>
                  <a:gd name="connsiteY0" fmla="*/ 0 h 1215762"/>
                  <a:gd name="connsiteX1" fmla="*/ 1165219 w 1165219"/>
                  <a:gd name="connsiteY1" fmla="*/ 0 h 1215762"/>
                  <a:gd name="connsiteX2" fmla="*/ 333369 w 1165219"/>
                  <a:gd name="connsiteY2" fmla="*/ 1202268 h 1215762"/>
                  <a:gd name="connsiteX3" fmla="*/ 0 w 1165219"/>
                  <a:gd name="connsiteY3" fmla="*/ 1215762 h 1215762"/>
                  <a:gd name="connsiteX4" fmla="*/ 454025 w 1165219"/>
                  <a:gd name="connsiteY4" fmla="*/ 0 h 1215762"/>
                  <a:gd name="connsiteX0" fmla="*/ 454025 w 1165219"/>
                  <a:gd name="connsiteY0" fmla="*/ 0 h 1218937"/>
                  <a:gd name="connsiteX1" fmla="*/ 1165219 w 1165219"/>
                  <a:gd name="connsiteY1" fmla="*/ 0 h 1218937"/>
                  <a:gd name="connsiteX2" fmla="*/ 347657 w 1165219"/>
                  <a:gd name="connsiteY2" fmla="*/ 1218937 h 1218937"/>
                  <a:gd name="connsiteX3" fmla="*/ 0 w 1165219"/>
                  <a:gd name="connsiteY3" fmla="*/ 1215762 h 1218937"/>
                  <a:gd name="connsiteX4" fmla="*/ 454025 w 1165219"/>
                  <a:gd name="connsiteY4" fmla="*/ 0 h 1218937"/>
                  <a:gd name="connsiteX0" fmla="*/ 449262 w 1165219"/>
                  <a:gd name="connsiteY0" fmla="*/ 0 h 1226081"/>
                  <a:gd name="connsiteX1" fmla="*/ 1165219 w 1165219"/>
                  <a:gd name="connsiteY1" fmla="*/ 7144 h 1226081"/>
                  <a:gd name="connsiteX2" fmla="*/ 347657 w 1165219"/>
                  <a:gd name="connsiteY2" fmla="*/ 1226081 h 1226081"/>
                  <a:gd name="connsiteX3" fmla="*/ 0 w 1165219"/>
                  <a:gd name="connsiteY3" fmla="*/ 1222906 h 1226081"/>
                  <a:gd name="connsiteX4" fmla="*/ 449262 w 1165219"/>
                  <a:gd name="connsiteY4" fmla="*/ 0 h 1226081"/>
                  <a:gd name="connsiteX0" fmla="*/ 444500 w 1160457"/>
                  <a:gd name="connsiteY0" fmla="*/ 0 h 1226081"/>
                  <a:gd name="connsiteX1" fmla="*/ 1160457 w 1160457"/>
                  <a:gd name="connsiteY1" fmla="*/ 7144 h 1226081"/>
                  <a:gd name="connsiteX2" fmla="*/ 342895 w 1160457"/>
                  <a:gd name="connsiteY2" fmla="*/ 1226081 h 1226081"/>
                  <a:gd name="connsiteX3" fmla="*/ 0 w 1160457"/>
                  <a:gd name="connsiteY3" fmla="*/ 1225287 h 1226081"/>
                  <a:gd name="connsiteX4" fmla="*/ 444500 w 1160457"/>
                  <a:gd name="connsiteY4" fmla="*/ 0 h 1226081"/>
                  <a:gd name="connsiteX0" fmla="*/ 437357 w 1153314"/>
                  <a:gd name="connsiteY0" fmla="*/ 0 h 1226081"/>
                  <a:gd name="connsiteX1" fmla="*/ 1153314 w 1153314"/>
                  <a:gd name="connsiteY1" fmla="*/ 7144 h 1226081"/>
                  <a:gd name="connsiteX2" fmla="*/ 335752 w 1153314"/>
                  <a:gd name="connsiteY2" fmla="*/ 1226081 h 1226081"/>
                  <a:gd name="connsiteX3" fmla="*/ 0 w 1153314"/>
                  <a:gd name="connsiteY3" fmla="*/ 1225287 h 1226081"/>
                  <a:gd name="connsiteX4" fmla="*/ 437357 w 1153314"/>
                  <a:gd name="connsiteY4" fmla="*/ 0 h 1226081"/>
                  <a:gd name="connsiteX0" fmla="*/ 444501 w 1160458"/>
                  <a:gd name="connsiteY0" fmla="*/ 0 h 1226081"/>
                  <a:gd name="connsiteX1" fmla="*/ 1160458 w 1160458"/>
                  <a:gd name="connsiteY1" fmla="*/ 7144 h 1226081"/>
                  <a:gd name="connsiteX2" fmla="*/ 342896 w 1160458"/>
                  <a:gd name="connsiteY2" fmla="*/ 1226081 h 1226081"/>
                  <a:gd name="connsiteX3" fmla="*/ 0 w 1160458"/>
                  <a:gd name="connsiteY3" fmla="*/ 1225287 h 1226081"/>
                  <a:gd name="connsiteX4" fmla="*/ 444501 w 1160458"/>
                  <a:gd name="connsiteY4" fmla="*/ 0 h 1226081"/>
                  <a:gd name="connsiteX0" fmla="*/ 444501 w 1443827"/>
                  <a:gd name="connsiteY0" fmla="*/ 0 h 1226081"/>
                  <a:gd name="connsiteX1" fmla="*/ 1443827 w 1443827"/>
                  <a:gd name="connsiteY1" fmla="*/ 7144 h 1226081"/>
                  <a:gd name="connsiteX2" fmla="*/ 342896 w 1443827"/>
                  <a:gd name="connsiteY2" fmla="*/ 1226081 h 1226081"/>
                  <a:gd name="connsiteX3" fmla="*/ 0 w 1443827"/>
                  <a:gd name="connsiteY3" fmla="*/ 1225287 h 1226081"/>
                  <a:gd name="connsiteX4" fmla="*/ 444501 w 1443827"/>
                  <a:gd name="connsiteY4" fmla="*/ 0 h 1226081"/>
                  <a:gd name="connsiteX0" fmla="*/ 439738 w 1443827"/>
                  <a:gd name="connsiteY0" fmla="*/ 0 h 1218937"/>
                  <a:gd name="connsiteX1" fmla="*/ 1443827 w 1443827"/>
                  <a:gd name="connsiteY1" fmla="*/ 0 h 1218937"/>
                  <a:gd name="connsiteX2" fmla="*/ 342896 w 1443827"/>
                  <a:gd name="connsiteY2" fmla="*/ 1218937 h 1218937"/>
                  <a:gd name="connsiteX3" fmla="*/ 0 w 1443827"/>
                  <a:gd name="connsiteY3" fmla="*/ 1218143 h 1218937"/>
                  <a:gd name="connsiteX4" fmla="*/ 439738 w 1443827"/>
                  <a:gd name="connsiteY4" fmla="*/ 0 h 1218937"/>
                  <a:gd name="connsiteX0" fmla="*/ 439738 w 1439065"/>
                  <a:gd name="connsiteY0" fmla="*/ 0 h 1218937"/>
                  <a:gd name="connsiteX1" fmla="*/ 1439065 w 1439065"/>
                  <a:gd name="connsiteY1" fmla="*/ 7144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48590"/>
                  <a:gd name="connsiteY0" fmla="*/ 2381 h 1221318"/>
                  <a:gd name="connsiteX1" fmla="*/ 1448590 w 1448590"/>
                  <a:gd name="connsiteY1" fmla="*/ 0 h 1221318"/>
                  <a:gd name="connsiteX2" fmla="*/ 342896 w 1448590"/>
                  <a:gd name="connsiteY2" fmla="*/ 1221318 h 1221318"/>
                  <a:gd name="connsiteX3" fmla="*/ 0 w 1448590"/>
                  <a:gd name="connsiteY3" fmla="*/ 1220524 h 1221318"/>
                  <a:gd name="connsiteX4" fmla="*/ 439738 w 1448590"/>
                  <a:gd name="connsiteY4" fmla="*/ 2381 h 1221318"/>
                  <a:gd name="connsiteX0" fmla="*/ 439738 w 1439065"/>
                  <a:gd name="connsiteY0" fmla="*/ 0 h 1218937"/>
                  <a:gd name="connsiteX1" fmla="*/ 1439065 w 1439065"/>
                  <a:gd name="connsiteY1" fmla="*/ 2381 h 1218937"/>
                  <a:gd name="connsiteX2" fmla="*/ 342896 w 1439065"/>
                  <a:gd name="connsiteY2" fmla="*/ 1218937 h 1218937"/>
                  <a:gd name="connsiteX3" fmla="*/ 0 w 1439065"/>
                  <a:gd name="connsiteY3" fmla="*/ 1218143 h 1218937"/>
                  <a:gd name="connsiteX4" fmla="*/ 439738 w 1439065"/>
                  <a:gd name="connsiteY4" fmla="*/ 0 h 1218937"/>
                  <a:gd name="connsiteX0" fmla="*/ 439738 w 1434303"/>
                  <a:gd name="connsiteY0" fmla="*/ 2381 h 1221318"/>
                  <a:gd name="connsiteX1" fmla="*/ 1434303 w 1434303"/>
                  <a:gd name="connsiteY1" fmla="*/ 0 h 1221318"/>
                  <a:gd name="connsiteX2" fmla="*/ 342896 w 1434303"/>
                  <a:gd name="connsiteY2" fmla="*/ 1221318 h 1221318"/>
                  <a:gd name="connsiteX3" fmla="*/ 0 w 1434303"/>
                  <a:gd name="connsiteY3" fmla="*/ 1220524 h 1221318"/>
                  <a:gd name="connsiteX4" fmla="*/ 439738 w 1434303"/>
                  <a:gd name="connsiteY4" fmla="*/ 2381 h 1221318"/>
                  <a:gd name="connsiteX0" fmla="*/ 439738 w 1429540"/>
                  <a:gd name="connsiteY0" fmla="*/ 0 h 1218937"/>
                  <a:gd name="connsiteX1" fmla="*/ 1429540 w 1429540"/>
                  <a:gd name="connsiteY1" fmla="*/ 2382 h 1218937"/>
                  <a:gd name="connsiteX2" fmla="*/ 342896 w 1429540"/>
                  <a:gd name="connsiteY2" fmla="*/ 1218937 h 1218937"/>
                  <a:gd name="connsiteX3" fmla="*/ 0 w 1429540"/>
                  <a:gd name="connsiteY3" fmla="*/ 1218143 h 1218937"/>
                  <a:gd name="connsiteX4" fmla="*/ 439738 w 1429540"/>
                  <a:gd name="connsiteY4" fmla="*/ 0 h 1218937"/>
                  <a:gd name="connsiteX0" fmla="*/ 442119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2119 w 1429540"/>
                  <a:gd name="connsiteY4" fmla="*/ 0 h 1223699"/>
                  <a:gd name="connsiteX0" fmla="*/ 454025 w 1429540"/>
                  <a:gd name="connsiteY0" fmla="*/ 0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0 h 1216555"/>
                  <a:gd name="connsiteX0" fmla="*/ 444500 w 1429540"/>
                  <a:gd name="connsiteY0" fmla="*/ 0 h 1223699"/>
                  <a:gd name="connsiteX1" fmla="*/ 1429540 w 1429540"/>
                  <a:gd name="connsiteY1" fmla="*/ 7144 h 1223699"/>
                  <a:gd name="connsiteX2" fmla="*/ 342896 w 1429540"/>
                  <a:gd name="connsiteY2" fmla="*/ 1223699 h 1223699"/>
                  <a:gd name="connsiteX3" fmla="*/ 0 w 1429540"/>
                  <a:gd name="connsiteY3" fmla="*/ 1222905 h 1223699"/>
                  <a:gd name="connsiteX4" fmla="*/ 444500 w 1429540"/>
                  <a:gd name="connsiteY4" fmla="*/ 0 h 1223699"/>
                  <a:gd name="connsiteX0" fmla="*/ 454025 w 1429540"/>
                  <a:gd name="connsiteY0" fmla="*/ 2381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454025 w 1429540"/>
                  <a:gd name="connsiteY4" fmla="*/ 2381 h 1216555"/>
                  <a:gd name="connsiteX0" fmla="*/ 444500 w 1429540"/>
                  <a:gd name="connsiteY0" fmla="*/ 0 h 1216556"/>
                  <a:gd name="connsiteX1" fmla="*/ 1429540 w 1429540"/>
                  <a:gd name="connsiteY1" fmla="*/ 1 h 1216556"/>
                  <a:gd name="connsiteX2" fmla="*/ 342896 w 1429540"/>
                  <a:gd name="connsiteY2" fmla="*/ 1216556 h 1216556"/>
                  <a:gd name="connsiteX3" fmla="*/ 0 w 1429540"/>
                  <a:gd name="connsiteY3" fmla="*/ 1215762 h 1216556"/>
                  <a:gd name="connsiteX4" fmla="*/ 444500 w 1429540"/>
                  <a:gd name="connsiteY4" fmla="*/ 0 h 1216556"/>
                  <a:gd name="connsiteX0" fmla="*/ 365125 w 1429540"/>
                  <a:gd name="connsiteY0" fmla="*/ 180974 h 1216555"/>
                  <a:gd name="connsiteX1" fmla="*/ 1429540 w 1429540"/>
                  <a:gd name="connsiteY1" fmla="*/ 0 h 1216555"/>
                  <a:gd name="connsiteX2" fmla="*/ 342896 w 1429540"/>
                  <a:gd name="connsiteY2" fmla="*/ 1216555 h 1216555"/>
                  <a:gd name="connsiteX3" fmla="*/ 0 w 1429540"/>
                  <a:gd name="connsiteY3" fmla="*/ 1215761 h 1216555"/>
                  <a:gd name="connsiteX4" fmla="*/ 365125 w 1429540"/>
                  <a:gd name="connsiteY4" fmla="*/ 180974 h 1216555"/>
                  <a:gd name="connsiteX0" fmla="*/ 365125 w 1400965"/>
                  <a:gd name="connsiteY0" fmla="*/ 0 h 1035581"/>
                  <a:gd name="connsiteX1" fmla="*/ 1400965 w 1400965"/>
                  <a:gd name="connsiteY1" fmla="*/ 12701 h 1035581"/>
                  <a:gd name="connsiteX2" fmla="*/ 342896 w 1400965"/>
                  <a:gd name="connsiteY2" fmla="*/ 1035581 h 1035581"/>
                  <a:gd name="connsiteX3" fmla="*/ 0 w 1400965"/>
                  <a:gd name="connsiteY3" fmla="*/ 1034787 h 1035581"/>
                  <a:gd name="connsiteX4" fmla="*/ 365125 w 1400965"/>
                  <a:gd name="connsiteY4" fmla="*/ 0 h 1035581"/>
                  <a:gd name="connsiteX0" fmla="*/ 365125 w 1397790"/>
                  <a:gd name="connsiteY0" fmla="*/ 0 h 1035581"/>
                  <a:gd name="connsiteX1" fmla="*/ 1397790 w 1397790"/>
                  <a:gd name="connsiteY1" fmla="*/ 1 h 1035581"/>
                  <a:gd name="connsiteX2" fmla="*/ 342896 w 1397790"/>
                  <a:gd name="connsiteY2" fmla="*/ 1035581 h 1035581"/>
                  <a:gd name="connsiteX3" fmla="*/ 0 w 1397790"/>
                  <a:gd name="connsiteY3" fmla="*/ 1034787 h 1035581"/>
                  <a:gd name="connsiteX4" fmla="*/ 365125 w 1397790"/>
                  <a:gd name="connsiteY4" fmla="*/ 0 h 1035581"/>
                  <a:gd name="connsiteX0" fmla="*/ 361950 w 1397790"/>
                  <a:gd name="connsiteY0" fmla="*/ 0 h 1045106"/>
                  <a:gd name="connsiteX1" fmla="*/ 1397790 w 1397790"/>
                  <a:gd name="connsiteY1" fmla="*/ 9526 h 1045106"/>
                  <a:gd name="connsiteX2" fmla="*/ 342896 w 1397790"/>
                  <a:gd name="connsiteY2" fmla="*/ 1045106 h 1045106"/>
                  <a:gd name="connsiteX3" fmla="*/ 0 w 1397790"/>
                  <a:gd name="connsiteY3" fmla="*/ 1044312 h 1045106"/>
                  <a:gd name="connsiteX4" fmla="*/ 361950 w 1397790"/>
                  <a:gd name="connsiteY4" fmla="*/ 0 h 1045106"/>
                  <a:gd name="connsiteX0" fmla="*/ 371475 w 1397790"/>
                  <a:gd name="connsiteY0" fmla="*/ 0 h 1045106"/>
                  <a:gd name="connsiteX1" fmla="*/ 1397790 w 1397790"/>
                  <a:gd name="connsiteY1" fmla="*/ 9526 h 1045106"/>
                  <a:gd name="connsiteX2" fmla="*/ 342896 w 1397790"/>
                  <a:gd name="connsiteY2" fmla="*/ 1045106 h 1045106"/>
                  <a:gd name="connsiteX3" fmla="*/ 0 w 1397790"/>
                  <a:gd name="connsiteY3" fmla="*/ 1044312 h 1045106"/>
                  <a:gd name="connsiteX4" fmla="*/ 371475 w 1397790"/>
                  <a:gd name="connsiteY4" fmla="*/ 0 h 1045106"/>
                  <a:gd name="connsiteX0" fmla="*/ 371475 w 1397790"/>
                  <a:gd name="connsiteY0" fmla="*/ 0 h 1048281"/>
                  <a:gd name="connsiteX1" fmla="*/ 1397790 w 1397790"/>
                  <a:gd name="connsiteY1" fmla="*/ 9526 h 1048281"/>
                  <a:gd name="connsiteX2" fmla="*/ 136521 w 1397790"/>
                  <a:gd name="connsiteY2" fmla="*/ 1048281 h 1048281"/>
                  <a:gd name="connsiteX3" fmla="*/ 0 w 1397790"/>
                  <a:gd name="connsiteY3" fmla="*/ 1044312 h 1048281"/>
                  <a:gd name="connsiteX4" fmla="*/ 371475 w 1397790"/>
                  <a:gd name="connsiteY4" fmla="*/ 0 h 1048281"/>
                  <a:gd name="connsiteX0" fmla="*/ 381000 w 1397790"/>
                  <a:gd name="connsiteY0" fmla="*/ 0 h 1054631"/>
                  <a:gd name="connsiteX1" fmla="*/ 1397790 w 1397790"/>
                  <a:gd name="connsiteY1" fmla="*/ 15876 h 1054631"/>
                  <a:gd name="connsiteX2" fmla="*/ 136521 w 1397790"/>
                  <a:gd name="connsiteY2" fmla="*/ 1054631 h 1054631"/>
                  <a:gd name="connsiteX3" fmla="*/ 0 w 1397790"/>
                  <a:gd name="connsiteY3" fmla="*/ 1050662 h 1054631"/>
                  <a:gd name="connsiteX4" fmla="*/ 381000 w 1397790"/>
                  <a:gd name="connsiteY4" fmla="*/ 0 h 1054631"/>
                  <a:gd name="connsiteX0" fmla="*/ 381000 w 1397790"/>
                  <a:gd name="connsiteY0" fmla="*/ 0 h 1054631"/>
                  <a:gd name="connsiteX1" fmla="*/ 1397790 w 1397790"/>
                  <a:gd name="connsiteY1" fmla="*/ 15876 h 1054631"/>
                  <a:gd name="connsiteX2" fmla="*/ 136521 w 1397790"/>
                  <a:gd name="connsiteY2" fmla="*/ 1054631 h 1054631"/>
                  <a:gd name="connsiteX3" fmla="*/ 0 w 1397790"/>
                  <a:gd name="connsiteY3" fmla="*/ 1053837 h 1054631"/>
                  <a:gd name="connsiteX4" fmla="*/ 381000 w 1397790"/>
                  <a:gd name="connsiteY4" fmla="*/ 0 h 1054631"/>
                  <a:gd name="connsiteX0" fmla="*/ 368300 w 1397790"/>
                  <a:gd name="connsiteY0" fmla="*/ 0 h 1048281"/>
                  <a:gd name="connsiteX1" fmla="*/ 1397790 w 1397790"/>
                  <a:gd name="connsiteY1" fmla="*/ 9526 h 1048281"/>
                  <a:gd name="connsiteX2" fmla="*/ 136521 w 1397790"/>
                  <a:gd name="connsiteY2" fmla="*/ 1048281 h 1048281"/>
                  <a:gd name="connsiteX3" fmla="*/ 0 w 1397790"/>
                  <a:gd name="connsiteY3" fmla="*/ 1047487 h 1048281"/>
                  <a:gd name="connsiteX4" fmla="*/ 368300 w 1397790"/>
                  <a:gd name="connsiteY4" fmla="*/ 0 h 1048281"/>
                  <a:gd name="connsiteX0" fmla="*/ 368300 w 1400965"/>
                  <a:gd name="connsiteY0" fmla="*/ 0 h 1048281"/>
                  <a:gd name="connsiteX1" fmla="*/ 1400965 w 1400965"/>
                  <a:gd name="connsiteY1" fmla="*/ 3176 h 1048281"/>
                  <a:gd name="connsiteX2" fmla="*/ 136521 w 1400965"/>
                  <a:gd name="connsiteY2" fmla="*/ 1048281 h 1048281"/>
                  <a:gd name="connsiteX3" fmla="*/ 0 w 1400965"/>
                  <a:gd name="connsiteY3" fmla="*/ 1047487 h 1048281"/>
                  <a:gd name="connsiteX4" fmla="*/ 368300 w 1400965"/>
                  <a:gd name="connsiteY4" fmla="*/ 0 h 1048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0965" h="1048281">
                    <a:moveTo>
                      <a:pt x="368300" y="0"/>
                    </a:moveTo>
                    <a:lnTo>
                      <a:pt x="1400965" y="3176"/>
                    </a:lnTo>
                    <a:lnTo>
                      <a:pt x="136521" y="1048281"/>
                    </a:lnTo>
                    <a:lnTo>
                      <a:pt x="0" y="1047487"/>
                    </a:lnTo>
                    <a:lnTo>
                      <a:pt x="368300" y="0"/>
                    </a:lnTo>
                    <a:close/>
                  </a:path>
                </a:pathLst>
              </a:custGeom>
              <a:solidFill>
                <a:srgbClr val="7030A0">
                  <a:alpha val="48000"/>
                </a:srgbClr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800" noProof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511D1FCC-8BF2-0315-0011-E1D2C9CB7F44}"/>
                  </a:ext>
                </a:extLst>
              </p:cNvPr>
              <p:cNvSpPr txBox="1"/>
              <p:nvPr/>
            </p:nvSpPr>
            <p:spPr>
              <a:xfrm>
                <a:off x="5684543" y="7618008"/>
                <a:ext cx="458816" cy="197279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r>
                  <a:rPr lang="en-US" sz="1800" noProof="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Time</a:t>
                </a: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C4F96920-93D5-300D-D373-D519EF87E5E6}"/>
                  </a:ext>
                </a:extLst>
              </p:cNvPr>
              <p:cNvSpPr txBox="1"/>
              <p:nvPr/>
            </p:nvSpPr>
            <p:spPr>
              <a:xfrm rot="16200000">
                <a:off x="3356250" y="7110906"/>
                <a:ext cx="688058" cy="182509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r>
                  <a:rPr lang="en-US" sz="1800" noProof="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Distance</a:t>
                </a: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BA9F34A-C352-8B5B-BA54-69B2C7F4AC4C}"/>
                </a:ext>
              </a:extLst>
            </p:cNvPr>
            <p:cNvSpPr txBox="1"/>
            <p:nvPr/>
          </p:nvSpPr>
          <p:spPr>
            <a:xfrm>
              <a:off x="5459524" y="5236926"/>
              <a:ext cx="870171" cy="366376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r>
                <a:rPr lang="en-US" sz="1800" noProof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Thermal spectrum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94D94CFA-D18A-55AA-7212-A0ACFBFC2F79}"/>
                </a:ext>
              </a:extLst>
            </p:cNvPr>
            <p:cNvSpPr txBox="1"/>
            <p:nvPr/>
          </p:nvSpPr>
          <p:spPr>
            <a:xfrm>
              <a:off x="868738" y="5267908"/>
              <a:ext cx="671698" cy="366376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r>
                <a:rPr lang="en-US" sz="1800" noProof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Cold spectrum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19170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BA83C-26EE-FEC1-DFC1-9634BE3B3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 with machines&#10;&#10;AI-generated content may be incorrect.">
            <a:extLst>
              <a:ext uri="{FF2B5EF4-FFF2-40B4-BE49-F238E27FC236}">
                <a16:creationId xmlns:a16="http://schemas.microsoft.com/office/drawing/2014/main" id="{097070E8-2F74-6659-D8AA-B6E24F0C1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" t="16399" r="4399" b="4740"/>
          <a:stretch/>
        </p:blipFill>
        <p:spPr>
          <a:xfrm>
            <a:off x="0" y="-26935"/>
            <a:ext cx="6858000" cy="43569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A43451-B5BA-7332-1AA4-F6579A5C132D}"/>
              </a:ext>
            </a:extLst>
          </p:cNvPr>
          <p:cNvSpPr/>
          <p:nvPr/>
        </p:nvSpPr>
        <p:spPr>
          <a:xfrm>
            <a:off x="3642131" y="1866900"/>
            <a:ext cx="3215869" cy="177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C8C1CC-B1E3-3EC4-534D-F0C97EFBF25A}"/>
              </a:ext>
            </a:extLst>
          </p:cNvPr>
          <p:cNvSpPr txBox="1"/>
          <p:nvPr/>
        </p:nvSpPr>
        <p:spPr>
          <a:xfrm>
            <a:off x="3987072" y="2569790"/>
            <a:ext cx="2412785" cy="74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provide full service for advanced measurements at large scale facilities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F4216-9134-3C27-8387-3C970F5AA93F}"/>
              </a:ext>
            </a:extLst>
          </p:cNvPr>
          <p:cNvSpPr txBox="1"/>
          <p:nvPr/>
        </p:nvSpPr>
        <p:spPr>
          <a:xfrm>
            <a:off x="3987073" y="2152130"/>
            <a:ext cx="2648854" cy="43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Big Science Center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CB9A92-2F6F-F250-DA9B-B9D548EA4983}"/>
              </a:ext>
            </a:extLst>
          </p:cNvPr>
          <p:cNvSpPr/>
          <p:nvPr/>
        </p:nvSpPr>
        <p:spPr>
          <a:xfrm>
            <a:off x="-1" y="-64642"/>
            <a:ext cx="2667001" cy="1207642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lede 3" descr="Et billede, der indeholder logo, Grafik, Font/skrifttype, grafisk design&#10;&#10;Automatisk genereret beskrivelse">
            <a:extLst>
              <a:ext uri="{FF2B5EF4-FFF2-40B4-BE49-F238E27FC236}">
                <a16:creationId xmlns:a16="http://schemas.microsoft.com/office/drawing/2014/main" id="{182C685D-780E-2BDE-3A01-121E8E13B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7" y="327996"/>
            <a:ext cx="2123522" cy="5684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048318-E09B-A91F-8636-7131C979B2FF}"/>
              </a:ext>
            </a:extLst>
          </p:cNvPr>
          <p:cNvSpPr txBox="1"/>
          <p:nvPr/>
        </p:nvSpPr>
        <p:spPr>
          <a:xfrm>
            <a:off x="8164481" y="754330"/>
            <a:ext cx="1080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Inlets and outlets </a:t>
            </a:r>
            <a:b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facing axis of rotation</a:t>
            </a:r>
            <a:endParaRPr lang="en-DK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ABDE7C-DC90-B110-BA52-9155E201D0A9}"/>
              </a:ext>
            </a:extLst>
          </p:cNvPr>
          <p:cNvSpPr txBox="1"/>
          <p:nvPr/>
        </p:nvSpPr>
        <p:spPr>
          <a:xfrm>
            <a:off x="7853170" y="5283329"/>
            <a:ext cx="14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Electrochemical  monitoring</a:t>
            </a:r>
          </a:p>
        </p:txBody>
      </p:sp>
      <p:pic>
        <p:nvPicPr>
          <p:cNvPr id="12" name="Picture 11" descr="A white and yellow machine&#10;&#10;Description automatically generated with medium confidence">
            <a:extLst>
              <a:ext uri="{FF2B5EF4-FFF2-40B4-BE49-F238E27FC236}">
                <a16:creationId xmlns:a16="http://schemas.microsoft.com/office/drawing/2014/main" id="{E65860F8-50BA-78CD-DAEE-28FC7E32F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2" t="1559" r="38276"/>
          <a:stretch/>
        </p:blipFill>
        <p:spPr>
          <a:xfrm>
            <a:off x="7940710" y="2052680"/>
            <a:ext cx="1796643" cy="2953347"/>
          </a:xfrm>
          <a:prstGeom prst="rect">
            <a:avLst/>
          </a:prstGeom>
        </p:spPr>
      </p:pic>
      <p:pic>
        <p:nvPicPr>
          <p:cNvPr id="13" name="Picture 12" descr="A close-up of a device&#10;&#10;Description automatically generated">
            <a:extLst>
              <a:ext uri="{FF2B5EF4-FFF2-40B4-BE49-F238E27FC236}">
                <a16:creationId xmlns:a16="http://schemas.microsoft.com/office/drawing/2014/main" id="{8CDD15B3-DB38-F963-DF5E-2BF92E417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4" r="32174"/>
          <a:stretch/>
        </p:blipFill>
        <p:spPr>
          <a:xfrm>
            <a:off x="9639108" y="805130"/>
            <a:ext cx="1246844" cy="19819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9FC098-CBA2-CA2D-C837-DC05ACDC70DC}"/>
              </a:ext>
            </a:extLst>
          </p:cNvPr>
          <p:cNvCxnSpPr>
            <a:cxnSpLocks/>
          </p:cNvCxnSpPr>
          <p:nvPr/>
        </p:nvCxnSpPr>
        <p:spPr>
          <a:xfrm flipV="1">
            <a:off x="9066497" y="902547"/>
            <a:ext cx="572611" cy="16582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95F509-B3D8-EF0A-A692-62B8C6F061E6}"/>
              </a:ext>
            </a:extLst>
          </p:cNvPr>
          <p:cNvCxnSpPr>
            <a:cxnSpLocks/>
          </p:cNvCxnSpPr>
          <p:nvPr/>
        </p:nvCxnSpPr>
        <p:spPr>
          <a:xfrm flipV="1">
            <a:off x="7985375" y="4213532"/>
            <a:ext cx="179106" cy="106979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7C050E-A0B0-3631-41F8-50B78E55DAD4}"/>
              </a:ext>
            </a:extLst>
          </p:cNvPr>
          <p:cNvCxnSpPr>
            <a:cxnSpLocks/>
          </p:cNvCxnSpPr>
          <p:nvPr/>
        </p:nvCxnSpPr>
        <p:spPr>
          <a:xfrm flipV="1">
            <a:off x="9066497" y="2865379"/>
            <a:ext cx="572611" cy="1267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4440088-8D49-D33B-309A-A44A7F799CF6}"/>
              </a:ext>
            </a:extLst>
          </p:cNvPr>
          <p:cNvSpPr/>
          <p:nvPr/>
        </p:nvSpPr>
        <p:spPr>
          <a:xfrm>
            <a:off x="8649831" y="2560815"/>
            <a:ext cx="416666" cy="4313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7D2A0E-6019-2073-AACC-F1E6E088747B}"/>
              </a:ext>
            </a:extLst>
          </p:cNvPr>
          <p:cNvSpPr txBox="1"/>
          <p:nvPr/>
        </p:nvSpPr>
        <p:spPr>
          <a:xfrm>
            <a:off x="9626325" y="2962966"/>
            <a:ext cx="1370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Gas separation placed directly above electrode compartments and 3D printed separation trays</a:t>
            </a:r>
          </a:p>
          <a:p>
            <a:endParaRPr lang="en-DK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38623D-BC3F-AB4B-7DA2-76B417329214}"/>
              </a:ext>
            </a:extLst>
          </p:cNvPr>
          <p:cNvCxnSpPr>
            <a:cxnSpLocks/>
          </p:cNvCxnSpPr>
          <p:nvPr/>
        </p:nvCxnSpPr>
        <p:spPr>
          <a:xfrm flipH="1" flipV="1">
            <a:off x="8969357" y="3343020"/>
            <a:ext cx="371428" cy="13290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E9E8222-A6DE-97E9-5C5B-E4DAC11DED05}"/>
              </a:ext>
            </a:extLst>
          </p:cNvPr>
          <p:cNvSpPr txBox="1"/>
          <p:nvPr/>
        </p:nvSpPr>
        <p:spPr>
          <a:xfrm>
            <a:off x="9245003" y="4729331"/>
            <a:ext cx="1874052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Thermocouples, pulse free polymer-based gear pumps, remotely controlled valves, and conductivity sensor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C63327-1533-1BB3-F4E5-8E950C5717DC}"/>
              </a:ext>
            </a:extLst>
          </p:cNvPr>
          <p:cNvCxnSpPr>
            <a:cxnSpLocks/>
            <a:endCxn id="10" idx="2"/>
          </p:cNvCxnSpPr>
          <p:nvPr/>
        </p:nvCxnSpPr>
        <p:spPr>
          <a:xfrm flipH="1" flipV="1">
            <a:off x="8704742" y="1585327"/>
            <a:ext cx="130030" cy="62574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Picture 21" descr="A group of men working on a machine&#10;&#10;Description automatically generated">
            <a:extLst>
              <a:ext uri="{FF2B5EF4-FFF2-40B4-BE49-F238E27FC236}">
                <a16:creationId xmlns:a16="http://schemas.microsoft.com/office/drawing/2014/main" id="{946D30DA-F127-B801-07A5-F21909558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775" y="4521758"/>
            <a:ext cx="3103414" cy="2336242"/>
          </a:xfrm>
          <a:prstGeom prst="rect">
            <a:avLst/>
          </a:prstGeom>
        </p:spPr>
      </p:pic>
      <p:pic>
        <p:nvPicPr>
          <p:cNvPr id="23" name="Picture 22" descr="A metal object with screws&#10;&#10;Description automatically generated">
            <a:extLst>
              <a:ext uri="{FF2B5EF4-FFF2-40B4-BE49-F238E27FC236}">
                <a16:creationId xmlns:a16="http://schemas.microsoft.com/office/drawing/2014/main" id="{6A08945D-FA09-2EF8-7153-D164BEFFC36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988" r="16963" b="1"/>
          <a:stretch/>
        </p:blipFill>
        <p:spPr>
          <a:xfrm>
            <a:off x="3946512" y="4579730"/>
            <a:ext cx="2560341" cy="233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218986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110AF8-7BE7-E78D-5A09-4EA0F3B0EF5D}"/>
              </a:ext>
            </a:extLst>
          </p:cNvPr>
          <p:cNvSpPr txBox="1"/>
          <p:nvPr/>
        </p:nvSpPr>
        <p:spPr>
          <a:xfrm>
            <a:off x="1074887" y="3609906"/>
            <a:ext cx="4362854" cy="21166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40000"/>
              </a:lnSpc>
              <a:buClr>
                <a:schemeClr val="bg2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Easy access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fast turnover</a:t>
            </a:r>
          </a:p>
          <a:p>
            <a:pPr algn="ctr">
              <a:lnSpc>
                <a:spcPct val="140000"/>
              </a:lnSpc>
              <a:buClr>
                <a:schemeClr val="bg2"/>
              </a:buClr>
            </a:pPr>
            <a:r>
              <a:rPr lang="en-US" sz="20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AI assisted </a:t>
            </a:r>
            <a:r>
              <a:rPr lang="en-US" sz="20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analysis</a:t>
            </a:r>
          </a:p>
          <a:p>
            <a:pPr algn="ctr">
              <a:lnSpc>
                <a:spcPct val="140000"/>
              </a:lnSpc>
              <a:buClr>
                <a:schemeClr val="bg2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Automated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sample changer</a:t>
            </a:r>
          </a:p>
          <a:p>
            <a:pPr algn="ctr">
              <a:lnSpc>
                <a:spcPct val="140000"/>
              </a:lnSpc>
              <a:buClr>
                <a:schemeClr val="bg2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Standard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instrument settings </a:t>
            </a:r>
          </a:p>
          <a:p>
            <a:pPr algn="ctr">
              <a:lnSpc>
                <a:spcPct val="140000"/>
              </a:lnSpc>
              <a:buClr>
                <a:schemeClr val="bg2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Mail-in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measurements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6B82B-8EFF-5E86-E213-604AD691B0B4}"/>
              </a:ext>
            </a:extLst>
          </p:cNvPr>
          <p:cNvSpPr txBox="1"/>
          <p:nvPr/>
        </p:nvSpPr>
        <p:spPr>
          <a:xfrm>
            <a:off x="8355700" y="3144687"/>
            <a:ext cx="2893058" cy="211295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40000"/>
              </a:lnSpc>
              <a:buClr>
                <a:schemeClr val="bg2"/>
              </a:buClr>
            </a:pPr>
            <a:r>
              <a:rPr lang="en-US" sz="20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</a:p>
          <a:p>
            <a:pPr algn="ctr">
              <a:lnSpc>
                <a:spcPct val="140000"/>
              </a:lnSpc>
              <a:buClr>
                <a:schemeClr val="bg2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Imaging</a:t>
            </a:r>
          </a:p>
          <a:p>
            <a:pPr algn="ctr">
              <a:lnSpc>
                <a:spcPct val="140000"/>
              </a:lnSpc>
              <a:buClr>
                <a:schemeClr val="bg2"/>
              </a:buClr>
            </a:pPr>
            <a:r>
              <a:rPr lang="en-US" sz="20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Test beamline</a:t>
            </a:r>
          </a:p>
          <a:p>
            <a:pPr algn="ctr">
              <a:lnSpc>
                <a:spcPct val="140000"/>
              </a:lnSpc>
              <a:buClr>
                <a:schemeClr val="bg2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Prompt gamma</a:t>
            </a:r>
          </a:p>
          <a:p>
            <a:pPr algn="ctr">
              <a:lnSpc>
                <a:spcPct val="140000"/>
              </a:lnSpc>
              <a:buClr>
                <a:schemeClr val="bg2"/>
              </a:buClr>
            </a:pPr>
            <a:r>
              <a:rPr lang="en-US" sz="20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Engineering diffraction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0018DD-6528-B35F-0885-9D67DC075C4F}"/>
              </a:ext>
            </a:extLst>
          </p:cNvPr>
          <p:cNvGrpSpPr/>
          <p:nvPr/>
        </p:nvGrpSpPr>
        <p:grpSpPr>
          <a:xfrm>
            <a:off x="4229100" y="2343005"/>
            <a:ext cx="4700942" cy="2116670"/>
            <a:chOff x="1256717" y="3141165"/>
            <a:chExt cx="4259150" cy="194002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BE19E8A-4F3A-8BFD-98C3-833CA0922EC0}"/>
                </a:ext>
              </a:extLst>
            </p:cNvPr>
            <p:cNvCxnSpPr>
              <a:cxnSpLocks/>
            </p:cNvCxnSpPr>
            <p:nvPr/>
          </p:nvCxnSpPr>
          <p:spPr>
            <a:xfrm>
              <a:off x="1256717" y="3141165"/>
              <a:ext cx="2404157" cy="901826"/>
            </a:xfrm>
            <a:prstGeom prst="straightConnector1">
              <a:avLst/>
            </a:prstGeom>
            <a:ln w="47625">
              <a:solidFill>
                <a:schemeClr val="tx1">
                  <a:lumMod val="50000"/>
                  <a:lumOff val="50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67C4BCB-A62F-576B-8F25-DAF5281F706B}"/>
                </a:ext>
              </a:extLst>
            </p:cNvPr>
            <p:cNvCxnSpPr>
              <a:cxnSpLocks/>
            </p:cNvCxnSpPr>
            <p:nvPr/>
          </p:nvCxnSpPr>
          <p:spPr>
            <a:xfrm>
              <a:off x="3773989" y="4086368"/>
              <a:ext cx="1511768" cy="406112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15F5F48-F872-9DF8-C542-476C9480F69E}"/>
                </a:ext>
              </a:extLst>
            </p:cNvPr>
            <p:cNvCxnSpPr>
              <a:cxnSpLocks/>
            </p:cNvCxnSpPr>
            <p:nvPr/>
          </p:nvCxnSpPr>
          <p:spPr>
            <a:xfrm>
              <a:off x="3769227" y="4102523"/>
              <a:ext cx="1462010" cy="722044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5EE80F6-6412-1559-3D8F-1223E0BFED84}"/>
                </a:ext>
              </a:extLst>
            </p:cNvPr>
            <p:cNvCxnSpPr>
              <a:cxnSpLocks/>
            </p:cNvCxnSpPr>
            <p:nvPr/>
          </p:nvCxnSpPr>
          <p:spPr>
            <a:xfrm>
              <a:off x="3776370" y="4069185"/>
              <a:ext cx="1739497" cy="16830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F53F8C1-BA43-D1FF-1A77-6C47D6FA27E7}"/>
                </a:ext>
              </a:extLst>
            </p:cNvPr>
            <p:cNvCxnSpPr>
              <a:cxnSpLocks/>
            </p:cNvCxnSpPr>
            <p:nvPr/>
          </p:nvCxnSpPr>
          <p:spPr>
            <a:xfrm>
              <a:off x="3763015" y="4116809"/>
              <a:ext cx="1210180" cy="964378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el 2">
            <a:extLst>
              <a:ext uri="{FF2B5EF4-FFF2-40B4-BE49-F238E27FC236}">
                <a16:creationId xmlns:a16="http://schemas.microsoft.com/office/drawing/2014/main" id="{660B4C74-046A-8201-6967-AB2FBBB3B3E7}"/>
              </a:ext>
            </a:extLst>
          </p:cNvPr>
          <p:cNvSpPr txBox="1">
            <a:spLocks/>
          </p:cNvSpPr>
          <p:nvPr/>
        </p:nvSpPr>
        <p:spPr>
          <a:xfrm>
            <a:off x="313471" y="357571"/>
            <a:ext cx="4015998" cy="15696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51422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 cap="none" baseline="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200" noProof="0" dirty="0">
                <a:latin typeface="Open Sans Light" panose="020B03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IDUN</a:t>
            </a:r>
            <a:endParaRPr lang="en-US" sz="10200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30BE3C-FE3C-65A3-97FE-0DF74F609552}"/>
              </a:ext>
            </a:extLst>
          </p:cNvPr>
          <p:cNvSpPr txBox="1"/>
          <p:nvPr/>
        </p:nvSpPr>
        <p:spPr>
          <a:xfrm>
            <a:off x="181757" y="1775078"/>
            <a:ext cx="4279425" cy="62324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2000" b="1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</a:t>
            </a:r>
            <a:r>
              <a:rPr lang="en-US" sz="2000" b="1" spc="-1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ndustria</a:t>
            </a:r>
            <a:r>
              <a:rPr lang="en-US" sz="2000" b="1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</a:t>
            </a:r>
            <a:r>
              <a:rPr lang="en-US" sz="2000" b="1" spc="-4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&amp; U</a:t>
            </a:r>
            <a:r>
              <a:rPr lang="en-US" sz="2000" b="1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tilitarian</a:t>
            </a:r>
          </a:p>
          <a:p>
            <a:pPr algn="ctr"/>
            <a:r>
              <a:rPr lang="en-US" sz="2050" b="1" spc="3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</a:t>
            </a:r>
            <a:r>
              <a:rPr lang="en-US" sz="2050" b="1" spc="5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eutron </a:t>
            </a:r>
            <a:r>
              <a:rPr lang="en-US" sz="2050" b="1" spc="3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Instruments</a:t>
            </a:r>
          </a:p>
        </p:txBody>
      </p:sp>
    </p:spTree>
    <p:extLst>
      <p:ext uri="{BB962C8B-B14F-4D97-AF65-F5344CB8AC3E}">
        <p14:creationId xmlns:p14="http://schemas.microsoft.com/office/powerpoint/2010/main" val="216383798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9AB173-3DFD-CF9C-EC1B-9BE51BCF62F8}"/>
              </a:ext>
            </a:extLst>
          </p:cNvPr>
          <p:cNvSpPr/>
          <p:nvPr/>
        </p:nvSpPr>
        <p:spPr>
          <a:xfrm>
            <a:off x="4297090" y="2271917"/>
            <a:ext cx="141572" cy="512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endParaRPr lang="en-US" sz="1800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282DAB-1C6D-B6E0-3233-78A425CFACF4}"/>
              </a:ext>
            </a:extLst>
          </p:cNvPr>
          <p:cNvGrpSpPr/>
          <p:nvPr/>
        </p:nvGrpSpPr>
        <p:grpSpPr>
          <a:xfrm rot="21404636">
            <a:off x="4363785" y="2132528"/>
            <a:ext cx="5842348" cy="217958"/>
            <a:chOff x="5964936" y="4750479"/>
            <a:chExt cx="4140201" cy="16665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07AFFB-1A42-B7E7-05AD-FCF97339D095}"/>
                </a:ext>
              </a:extLst>
            </p:cNvPr>
            <p:cNvSpPr/>
            <p:nvPr/>
          </p:nvSpPr>
          <p:spPr>
            <a:xfrm>
              <a:off x="5964936" y="4750479"/>
              <a:ext cx="4140201" cy="48268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48268">
                  <a:moveTo>
                    <a:pt x="0" y="48268"/>
                  </a:moveTo>
                  <a:cubicBezTo>
                    <a:pt x="435504" y="-12851"/>
                    <a:pt x="3757084" y="-18407"/>
                    <a:pt x="4140201" y="45886"/>
                  </a:cubicBez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A891D21-38F3-623C-E077-816F7E55F1A0}"/>
                </a:ext>
              </a:extLst>
            </p:cNvPr>
            <p:cNvSpPr/>
            <p:nvPr/>
          </p:nvSpPr>
          <p:spPr>
            <a:xfrm flipV="1">
              <a:off x="5964936" y="4879688"/>
              <a:ext cx="4140201" cy="37450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  <a:gd name="connsiteX0" fmla="*/ 0 w 4140201"/>
                <a:gd name="connsiteY0" fmla="*/ 37450 h 37450"/>
                <a:gd name="connsiteX1" fmla="*/ 4140201 w 4140201"/>
                <a:gd name="connsiteY1" fmla="*/ 35068 h 3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37450">
                  <a:moveTo>
                    <a:pt x="0" y="37450"/>
                  </a:moveTo>
                  <a:cubicBezTo>
                    <a:pt x="472356" y="9216"/>
                    <a:pt x="3757084" y="-29225"/>
                    <a:pt x="4140201" y="35068"/>
                  </a:cubicBez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BB471D-7AC0-0045-6312-69D1967B9462}"/>
              </a:ext>
            </a:extLst>
          </p:cNvPr>
          <p:cNvGrpSpPr/>
          <p:nvPr/>
        </p:nvGrpSpPr>
        <p:grpSpPr>
          <a:xfrm rot="195364" flipV="1">
            <a:off x="4362501" y="2657552"/>
            <a:ext cx="5842362" cy="216427"/>
            <a:chOff x="5967950" y="4681987"/>
            <a:chExt cx="4140209" cy="16548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A7F8575-8CFA-EA6F-CA45-949419783871}"/>
                </a:ext>
              </a:extLst>
            </p:cNvPr>
            <p:cNvSpPr/>
            <p:nvPr/>
          </p:nvSpPr>
          <p:spPr>
            <a:xfrm>
              <a:off x="5967958" y="4681987"/>
              <a:ext cx="4140201" cy="48268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48268">
                  <a:moveTo>
                    <a:pt x="0" y="48268"/>
                  </a:moveTo>
                  <a:cubicBezTo>
                    <a:pt x="435504" y="-12851"/>
                    <a:pt x="3757084" y="-18407"/>
                    <a:pt x="4140201" y="45886"/>
                  </a:cubicBez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5F81A74-F94E-A856-0F24-17181FAB3621}"/>
                </a:ext>
              </a:extLst>
            </p:cNvPr>
            <p:cNvSpPr/>
            <p:nvPr/>
          </p:nvSpPr>
          <p:spPr>
            <a:xfrm flipV="1">
              <a:off x="5967950" y="4811233"/>
              <a:ext cx="4140201" cy="36242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  <a:gd name="connsiteX0" fmla="*/ 0 w 4140201"/>
                <a:gd name="connsiteY0" fmla="*/ 36094 h 36094"/>
                <a:gd name="connsiteX1" fmla="*/ 4140201 w 4140201"/>
                <a:gd name="connsiteY1" fmla="*/ 33712 h 36094"/>
                <a:gd name="connsiteX0" fmla="*/ 0 w 4140201"/>
                <a:gd name="connsiteY0" fmla="*/ 36243 h 36243"/>
                <a:gd name="connsiteX1" fmla="*/ 4140201 w 4140201"/>
                <a:gd name="connsiteY1" fmla="*/ 33861 h 3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36243">
                  <a:moveTo>
                    <a:pt x="0" y="36243"/>
                  </a:moveTo>
                  <a:cubicBezTo>
                    <a:pt x="453517" y="12261"/>
                    <a:pt x="3757084" y="-30432"/>
                    <a:pt x="4140201" y="33861"/>
                  </a:cubicBez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221825-75BA-839C-84F3-B9B210ACB472}"/>
              </a:ext>
            </a:extLst>
          </p:cNvPr>
          <p:cNvGrpSpPr/>
          <p:nvPr/>
        </p:nvGrpSpPr>
        <p:grpSpPr>
          <a:xfrm>
            <a:off x="666100" y="2337786"/>
            <a:ext cx="3416316" cy="332475"/>
            <a:chOff x="883920" y="4724600"/>
            <a:chExt cx="3124579" cy="25422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35CF0E5-4947-27A7-9ADF-217E70BE1851}"/>
                </a:ext>
              </a:extLst>
            </p:cNvPr>
            <p:cNvGrpSpPr/>
            <p:nvPr/>
          </p:nvGrpSpPr>
          <p:grpSpPr>
            <a:xfrm>
              <a:off x="1234820" y="4724600"/>
              <a:ext cx="2422780" cy="254223"/>
              <a:chOff x="1234820" y="4717367"/>
              <a:chExt cx="4140202" cy="2542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86652BD-AC6E-9138-E64D-739FD9BEE4CA}"/>
                  </a:ext>
                </a:extLst>
              </p:cNvPr>
              <p:cNvSpPr/>
              <p:nvPr/>
            </p:nvSpPr>
            <p:spPr>
              <a:xfrm>
                <a:off x="1234823" y="4717367"/>
                <a:ext cx="4140199" cy="78016"/>
              </a:xfrm>
              <a:custGeom>
                <a:avLst/>
                <a:gdLst>
                  <a:gd name="connsiteX0" fmla="*/ 0 w 4235450"/>
                  <a:gd name="connsiteY0" fmla="*/ 0 h 38100"/>
                  <a:gd name="connsiteX1" fmla="*/ 4235450 w 4235450"/>
                  <a:gd name="connsiteY1" fmla="*/ 38100 h 38100"/>
                  <a:gd name="connsiteX2" fmla="*/ 4235450 w 4235450"/>
                  <a:gd name="connsiteY2" fmla="*/ 38100 h 38100"/>
                  <a:gd name="connsiteX0" fmla="*/ 0 w 4235450"/>
                  <a:gd name="connsiteY0" fmla="*/ 47434 h 85534"/>
                  <a:gd name="connsiteX1" fmla="*/ 4235450 w 4235450"/>
                  <a:gd name="connsiteY1" fmla="*/ 85534 h 85534"/>
                  <a:gd name="connsiteX2" fmla="*/ 4235450 w 4235450"/>
                  <a:gd name="connsiteY2" fmla="*/ 85534 h 85534"/>
                  <a:gd name="connsiteX0" fmla="*/ 0 w 4235450"/>
                  <a:gd name="connsiteY0" fmla="*/ 73657 h 111757"/>
                  <a:gd name="connsiteX1" fmla="*/ 4235450 w 4235450"/>
                  <a:gd name="connsiteY1" fmla="*/ 111757 h 111757"/>
                  <a:gd name="connsiteX2" fmla="*/ 4235450 w 4235450"/>
                  <a:gd name="connsiteY2" fmla="*/ 111757 h 111757"/>
                  <a:gd name="connsiteX0" fmla="*/ 0 w 4235450"/>
                  <a:gd name="connsiteY0" fmla="*/ 66174 h 104274"/>
                  <a:gd name="connsiteX1" fmla="*/ 4235450 w 4235450"/>
                  <a:gd name="connsiteY1" fmla="*/ 104274 h 104274"/>
                  <a:gd name="connsiteX2" fmla="*/ 4235450 w 4235450"/>
                  <a:gd name="connsiteY2" fmla="*/ 104274 h 104274"/>
                  <a:gd name="connsiteX0" fmla="*/ 0 w 4235450"/>
                  <a:gd name="connsiteY0" fmla="*/ 80043 h 118143"/>
                  <a:gd name="connsiteX1" fmla="*/ 4235450 w 4235450"/>
                  <a:gd name="connsiteY1" fmla="*/ 118143 h 118143"/>
                  <a:gd name="connsiteX2" fmla="*/ 4235450 w 4235450"/>
                  <a:gd name="connsiteY2" fmla="*/ 118143 h 118143"/>
                  <a:gd name="connsiteX0" fmla="*/ 0 w 4235450"/>
                  <a:gd name="connsiteY0" fmla="*/ 60660 h 98760"/>
                  <a:gd name="connsiteX1" fmla="*/ 4235450 w 4235450"/>
                  <a:gd name="connsiteY1" fmla="*/ 98760 h 98760"/>
                  <a:gd name="connsiteX2" fmla="*/ 4235450 w 4235450"/>
                  <a:gd name="connsiteY2" fmla="*/ 98760 h 98760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70488 h 89538"/>
                  <a:gd name="connsiteX1" fmla="*/ 4235450 w 4235450"/>
                  <a:gd name="connsiteY1" fmla="*/ 89538 h 89538"/>
                  <a:gd name="connsiteX2" fmla="*/ 4235450 w 4235450"/>
                  <a:gd name="connsiteY2" fmla="*/ 89538 h 89538"/>
                  <a:gd name="connsiteX0" fmla="*/ 0 w 4166394"/>
                  <a:gd name="connsiteY0" fmla="*/ 114326 h 114326"/>
                  <a:gd name="connsiteX1" fmla="*/ 4166394 w 4166394"/>
                  <a:gd name="connsiteY1" fmla="*/ 52414 h 114326"/>
                  <a:gd name="connsiteX2" fmla="*/ 4166394 w 4166394"/>
                  <a:gd name="connsiteY2" fmla="*/ 52414 h 114326"/>
                  <a:gd name="connsiteX0" fmla="*/ 0 w 4164012"/>
                  <a:gd name="connsiteY0" fmla="*/ 108013 h 108013"/>
                  <a:gd name="connsiteX1" fmla="*/ 4164012 w 4164012"/>
                  <a:gd name="connsiteY1" fmla="*/ 55626 h 108013"/>
                  <a:gd name="connsiteX2" fmla="*/ 4164012 w 4164012"/>
                  <a:gd name="connsiteY2" fmla="*/ 55626 h 108013"/>
                  <a:gd name="connsiteX0" fmla="*/ 0 w 4164012"/>
                  <a:gd name="connsiteY0" fmla="*/ 112722 h 112722"/>
                  <a:gd name="connsiteX1" fmla="*/ 4164012 w 4164012"/>
                  <a:gd name="connsiteY1" fmla="*/ 53191 h 112722"/>
                  <a:gd name="connsiteX2" fmla="*/ 4164012 w 4164012"/>
                  <a:gd name="connsiteY2" fmla="*/ 53191 h 112722"/>
                  <a:gd name="connsiteX0" fmla="*/ 0 w 4194969"/>
                  <a:gd name="connsiteY0" fmla="*/ 112722 h 193684"/>
                  <a:gd name="connsiteX1" fmla="*/ 4164012 w 4194969"/>
                  <a:gd name="connsiteY1" fmla="*/ 53191 h 193684"/>
                  <a:gd name="connsiteX2" fmla="*/ 4194969 w 4194969"/>
                  <a:gd name="connsiteY2" fmla="*/ 193684 h 193684"/>
                  <a:gd name="connsiteX0" fmla="*/ 0 w 4194969"/>
                  <a:gd name="connsiteY0" fmla="*/ 0 h 80962"/>
                  <a:gd name="connsiteX1" fmla="*/ 4194969 w 4194969"/>
                  <a:gd name="connsiteY1" fmla="*/ 80962 h 80962"/>
                  <a:gd name="connsiteX0" fmla="*/ 0 w 4142582"/>
                  <a:gd name="connsiteY0" fmla="*/ 11907 h 11907"/>
                  <a:gd name="connsiteX1" fmla="*/ 4142582 w 4142582"/>
                  <a:gd name="connsiteY1" fmla="*/ 0 h 11907"/>
                  <a:gd name="connsiteX0" fmla="*/ 0 w 4142582"/>
                  <a:gd name="connsiteY0" fmla="*/ 96896 h 96896"/>
                  <a:gd name="connsiteX1" fmla="*/ 4142582 w 4142582"/>
                  <a:gd name="connsiteY1" fmla="*/ 84989 h 96896"/>
                  <a:gd name="connsiteX0" fmla="*/ 0 w 4140201"/>
                  <a:gd name="connsiteY0" fmla="*/ 89783 h 89783"/>
                  <a:gd name="connsiteX1" fmla="*/ 4140201 w 4140201"/>
                  <a:gd name="connsiteY1" fmla="*/ 87401 h 89783"/>
                  <a:gd name="connsiteX0" fmla="*/ 0 w 4140201"/>
                  <a:gd name="connsiteY0" fmla="*/ 121032 h 121032"/>
                  <a:gd name="connsiteX1" fmla="*/ 4140201 w 4140201"/>
                  <a:gd name="connsiteY1" fmla="*/ 118650 h 121032"/>
                  <a:gd name="connsiteX0" fmla="*/ 0 w 4140201"/>
                  <a:gd name="connsiteY0" fmla="*/ 117089 h 117089"/>
                  <a:gd name="connsiteX1" fmla="*/ 4140201 w 4140201"/>
                  <a:gd name="connsiteY1" fmla="*/ 114707 h 117089"/>
                  <a:gd name="connsiteX0" fmla="*/ 0 w 4140201"/>
                  <a:gd name="connsiteY0" fmla="*/ 94156 h 94156"/>
                  <a:gd name="connsiteX1" fmla="*/ 4140201 w 4140201"/>
                  <a:gd name="connsiteY1" fmla="*/ 91774 h 94156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9845 h 79845"/>
                  <a:gd name="connsiteX1" fmla="*/ 4140201 w 4140201"/>
                  <a:gd name="connsiteY1" fmla="*/ 77463 h 79845"/>
                  <a:gd name="connsiteX0" fmla="*/ 0 w 4140201"/>
                  <a:gd name="connsiteY0" fmla="*/ 102861 h 102861"/>
                  <a:gd name="connsiteX1" fmla="*/ 4140201 w 4140201"/>
                  <a:gd name="connsiteY1" fmla="*/ 100479 h 102861"/>
                  <a:gd name="connsiteX0" fmla="*/ 0 w 4140201"/>
                  <a:gd name="connsiteY0" fmla="*/ 83555 h 83555"/>
                  <a:gd name="connsiteX1" fmla="*/ 4140201 w 4140201"/>
                  <a:gd name="connsiteY1" fmla="*/ 81173 h 83555"/>
                  <a:gd name="connsiteX0" fmla="*/ 0 w 4140201"/>
                  <a:gd name="connsiteY0" fmla="*/ 85432 h 85432"/>
                  <a:gd name="connsiteX1" fmla="*/ 4140201 w 4140201"/>
                  <a:gd name="connsiteY1" fmla="*/ 83050 h 85432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8015 h 78015"/>
                  <a:gd name="connsiteX1" fmla="*/ 4140201 w 4140201"/>
                  <a:gd name="connsiteY1" fmla="*/ 75633 h 78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40201" h="78015">
                    <a:moveTo>
                      <a:pt x="0" y="78015"/>
                    </a:moveTo>
                    <a:cubicBezTo>
                      <a:pt x="549804" y="-30729"/>
                      <a:pt x="3595159" y="-20410"/>
                      <a:pt x="4140201" y="75633"/>
                    </a:cubicBezTo>
                  </a:path>
                </a:pathLst>
              </a:custGeom>
              <a:no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800" noProof="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7D19610-C9C6-992B-6FA0-C8D234C66DC4}"/>
                  </a:ext>
                </a:extLst>
              </p:cNvPr>
              <p:cNvSpPr/>
              <p:nvPr/>
            </p:nvSpPr>
            <p:spPr>
              <a:xfrm flipV="1">
                <a:off x="1234820" y="4893574"/>
                <a:ext cx="4140202" cy="78016"/>
              </a:xfrm>
              <a:custGeom>
                <a:avLst/>
                <a:gdLst>
                  <a:gd name="connsiteX0" fmla="*/ 0 w 4235450"/>
                  <a:gd name="connsiteY0" fmla="*/ 0 h 38100"/>
                  <a:gd name="connsiteX1" fmla="*/ 4235450 w 4235450"/>
                  <a:gd name="connsiteY1" fmla="*/ 38100 h 38100"/>
                  <a:gd name="connsiteX2" fmla="*/ 4235450 w 4235450"/>
                  <a:gd name="connsiteY2" fmla="*/ 38100 h 38100"/>
                  <a:gd name="connsiteX0" fmla="*/ 0 w 4235450"/>
                  <a:gd name="connsiteY0" fmla="*/ 47434 h 85534"/>
                  <a:gd name="connsiteX1" fmla="*/ 4235450 w 4235450"/>
                  <a:gd name="connsiteY1" fmla="*/ 85534 h 85534"/>
                  <a:gd name="connsiteX2" fmla="*/ 4235450 w 4235450"/>
                  <a:gd name="connsiteY2" fmla="*/ 85534 h 85534"/>
                  <a:gd name="connsiteX0" fmla="*/ 0 w 4235450"/>
                  <a:gd name="connsiteY0" fmla="*/ 73657 h 111757"/>
                  <a:gd name="connsiteX1" fmla="*/ 4235450 w 4235450"/>
                  <a:gd name="connsiteY1" fmla="*/ 111757 h 111757"/>
                  <a:gd name="connsiteX2" fmla="*/ 4235450 w 4235450"/>
                  <a:gd name="connsiteY2" fmla="*/ 111757 h 111757"/>
                  <a:gd name="connsiteX0" fmla="*/ 0 w 4235450"/>
                  <a:gd name="connsiteY0" fmla="*/ 66174 h 104274"/>
                  <a:gd name="connsiteX1" fmla="*/ 4235450 w 4235450"/>
                  <a:gd name="connsiteY1" fmla="*/ 104274 h 104274"/>
                  <a:gd name="connsiteX2" fmla="*/ 4235450 w 4235450"/>
                  <a:gd name="connsiteY2" fmla="*/ 104274 h 104274"/>
                  <a:gd name="connsiteX0" fmla="*/ 0 w 4235450"/>
                  <a:gd name="connsiteY0" fmla="*/ 80043 h 118143"/>
                  <a:gd name="connsiteX1" fmla="*/ 4235450 w 4235450"/>
                  <a:gd name="connsiteY1" fmla="*/ 118143 h 118143"/>
                  <a:gd name="connsiteX2" fmla="*/ 4235450 w 4235450"/>
                  <a:gd name="connsiteY2" fmla="*/ 118143 h 118143"/>
                  <a:gd name="connsiteX0" fmla="*/ 0 w 4235450"/>
                  <a:gd name="connsiteY0" fmla="*/ 60660 h 98760"/>
                  <a:gd name="connsiteX1" fmla="*/ 4235450 w 4235450"/>
                  <a:gd name="connsiteY1" fmla="*/ 98760 h 98760"/>
                  <a:gd name="connsiteX2" fmla="*/ 4235450 w 4235450"/>
                  <a:gd name="connsiteY2" fmla="*/ 98760 h 98760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70488 h 89538"/>
                  <a:gd name="connsiteX1" fmla="*/ 4235450 w 4235450"/>
                  <a:gd name="connsiteY1" fmla="*/ 89538 h 89538"/>
                  <a:gd name="connsiteX2" fmla="*/ 4235450 w 4235450"/>
                  <a:gd name="connsiteY2" fmla="*/ 89538 h 89538"/>
                  <a:gd name="connsiteX0" fmla="*/ 0 w 4166394"/>
                  <a:gd name="connsiteY0" fmla="*/ 114326 h 114326"/>
                  <a:gd name="connsiteX1" fmla="*/ 4166394 w 4166394"/>
                  <a:gd name="connsiteY1" fmla="*/ 52414 h 114326"/>
                  <a:gd name="connsiteX2" fmla="*/ 4166394 w 4166394"/>
                  <a:gd name="connsiteY2" fmla="*/ 52414 h 114326"/>
                  <a:gd name="connsiteX0" fmla="*/ 0 w 4164012"/>
                  <a:gd name="connsiteY0" fmla="*/ 108013 h 108013"/>
                  <a:gd name="connsiteX1" fmla="*/ 4164012 w 4164012"/>
                  <a:gd name="connsiteY1" fmla="*/ 55626 h 108013"/>
                  <a:gd name="connsiteX2" fmla="*/ 4164012 w 4164012"/>
                  <a:gd name="connsiteY2" fmla="*/ 55626 h 108013"/>
                  <a:gd name="connsiteX0" fmla="*/ 0 w 4164012"/>
                  <a:gd name="connsiteY0" fmla="*/ 112722 h 112722"/>
                  <a:gd name="connsiteX1" fmla="*/ 4164012 w 4164012"/>
                  <a:gd name="connsiteY1" fmla="*/ 53191 h 112722"/>
                  <a:gd name="connsiteX2" fmla="*/ 4164012 w 4164012"/>
                  <a:gd name="connsiteY2" fmla="*/ 53191 h 112722"/>
                  <a:gd name="connsiteX0" fmla="*/ 0 w 4194969"/>
                  <a:gd name="connsiteY0" fmla="*/ 112722 h 193684"/>
                  <a:gd name="connsiteX1" fmla="*/ 4164012 w 4194969"/>
                  <a:gd name="connsiteY1" fmla="*/ 53191 h 193684"/>
                  <a:gd name="connsiteX2" fmla="*/ 4194969 w 4194969"/>
                  <a:gd name="connsiteY2" fmla="*/ 193684 h 193684"/>
                  <a:gd name="connsiteX0" fmla="*/ 0 w 4194969"/>
                  <a:gd name="connsiteY0" fmla="*/ 0 h 80962"/>
                  <a:gd name="connsiteX1" fmla="*/ 4194969 w 4194969"/>
                  <a:gd name="connsiteY1" fmla="*/ 80962 h 80962"/>
                  <a:gd name="connsiteX0" fmla="*/ 0 w 4142582"/>
                  <a:gd name="connsiteY0" fmla="*/ 11907 h 11907"/>
                  <a:gd name="connsiteX1" fmla="*/ 4142582 w 4142582"/>
                  <a:gd name="connsiteY1" fmla="*/ 0 h 11907"/>
                  <a:gd name="connsiteX0" fmla="*/ 0 w 4142582"/>
                  <a:gd name="connsiteY0" fmla="*/ 96896 h 96896"/>
                  <a:gd name="connsiteX1" fmla="*/ 4142582 w 4142582"/>
                  <a:gd name="connsiteY1" fmla="*/ 84989 h 96896"/>
                  <a:gd name="connsiteX0" fmla="*/ 0 w 4140201"/>
                  <a:gd name="connsiteY0" fmla="*/ 89783 h 89783"/>
                  <a:gd name="connsiteX1" fmla="*/ 4140201 w 4140201"/>
                  <a:gd name="connsiteY1" fmla="*/ 87401 h 89783"/>
                  <a:gd name="connsiteX0" fmla="*/ 0 w 4140201"/>
                  <a:gd name="connsiteY0" fmla="*/ 121032 h 121032"/>
                  <a:gd name="connsiteX1" fmla="*/ 4140201 w 4140201"/>
                  <a:gd name="connsiteY1" fmla="*/ 118650 h 121032"/>
                  <a:gd name="connsiteX0" fmla="*/ 0 w 4140201"/>
                  <a:gd name="connsiteY0" fmla="*/ 117089 h 117089"/>
                  <a:gd name="connsiteX1" fmla="*/ 4140201 w 4140201"/>
                  <a:gd name="connsiteY1" fmla="*/ 114707 h 117089"/>
                  <a:gd name="connsiteX0" fmla="*/ 0 w 4140201"/>
                  <a:gd name="connsiteY0" fmla="*/ 94156 h 94156"/>
                  <a:gd name="connsiteX1" fmla="*/ 4140201 w 4140201"/>
                  <a:gd name="connsiteY1" fmla="*/ 91774 h 94156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9845 h 79845"/>
                  <a:gd name="connsiteX1" fmla="*/ 4140201 w 4140201"/>
                  <a:gd name="connsiteY1" fmla="*/ 77463 h 79845"/>
                  <a:gd name="connsiteX0" fmla="*/ 0 w 4140201"/>
                  <a:gd name="connsiteY0" fmla="*/ 102861 h 102861"/>
                  <a:gd name="connsiteX1" fmla="*/ 4140201 w 4140201"/>
                  <a:gd name="connsiteY1" fmla="*/ 100479 h 102861"/>
                  <a:gd name="connsiteX0" fmla="*/ 0 w 4140201"/>
                  <a:gd name="connsiteY0" fmla="*/ 83555 h 83555"/>
                  <a:gd name="connsiteX1" fmla="*/ 4140201 w 4140201"/>
                  <a:gd name="connsiteY1" fmla="*/ 81173 h 83555"/>
                  <a:gd name="connsiteX0" fmla="*/ 0 w 4140201"/>
                  <a:gd name="connsiteY0" fmla="*/ 85432 h 85432"/>
                  <a:gd name="connsiteX1" fmla="*/ 4140201 w 4140201"/>
                  <a:gd name="connsiteY1" fmla="*/ 83050 h 85432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8015 h 78015"/>
                  <a:gd name="connsiteX1" fmla="*/ 4140201 w 4140201"/>
                  <a:gd name="connsiteY1" fmla="*/ 75633 h 78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40201" h="78015">
                    <a:moveTo>
                      <a:pt x="0" y="78015"/>
                    </a:moveTo>
                    <a:cubicBezTo>
                      <a:pt x="549804" y="-30729"/>
                      <a:pt x="3595159" y="-20410"/>
                      <a:pt x="4140201" y="75633"/>
                    </a:cubicBezTo>
                  </a:path>
                </a:pathLst>
              </a:custGeom>
              <a:no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800" noProof="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A562AD9-7291-3281-2CCC-17F3591598CA}"/>
                </a:ext>
              </a:extLst>
            </p:cNvPr>
            <p:cNvSpPr/>
            <p:nvPr/>
          </p:nvSpPr>
          <p:spPr>
            <a:xfrm>
              <a:off x="883920" y="4791521"/>
              <a:ext cx="136064" cy="12037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52B330E-87BD-8EE7-30DE-51A545739036}"/>
                </a:ext>
              </a:extLst>
            </p:cNvPr>
            <p:cNvSpPr/>
            <p:nvPr/>
          </p:nvSpPr>
          <p:spPr>
            <a:xfrm>
              <a:off x="3872435" y="4791521"/>
              <a:ext cx="136064" cy="12037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89813D4-C970-E711-445C-98D69E9DE605}"/>
              </a:ext>
            </a:extLst>
          </p:cNvPr>
          <p:cNvSpPr txBox="1"/>
          <p:nvPr/>
        </p:nvSpPr>
        <p:spPr>
          <a:xfrm rot="19603421">
            <a:off x="656866" y="1541054"/>
            <a:ext cx="1626581" cy="323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 source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BFAFDF-F279-5A83-9702-06BFA794337B}"/>
              </a:ext>
            </a:extLst>
          </p:cNvPr>
          <p:cNvSpPr txBox="1"/>
          <p:nvPr/>
        </p:nvSpPr>
        <p:spPr>
          <a:xfrm rot="19686094">
            <a:off x="1925567" y="1475870"/>
            <a:ext cx="1950597" cy="323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Primary guide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37269A-3C74-CEDD-43C0-CEBEC2BA5DC1}"/>
              </a:ext>
            </a:extLst>
          </p:cNvPr>
          <p:cNvSpPr txBox="1"/>
          <p:nvPr/>
        </p:nvSpPr>
        <p:spPr>
          <a:xfrm rot="19603421">
            <a:off x="3855107" y="1450154"/>
            <a:ext cx="1927967" cy="323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Second source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7FFBEE-1D6A-F533-EC42-0C553841A75D}"/>
              </a:ext>
            </a:extLst>
          </p:cNvPr>
          <p:cNvSpPr txBox="1"/>
          <p:nvPr/>
        </p:nvSpPr>
        <p:spPr>
          <a:xfrm rot="21364518">
            <a:off x="6573839" y="1702616"/>
            <a:ext cx="2448704" cy="323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Secondary guides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5B53EF-7EFB-1407-5460-E37136F8981D}"/>
              </a:ext>
            </a:extLst>
          </p:cNvPr>
          <p:cNvSpPr txBox="1"/>
          <p:nvPr/>
        </p:nvSpPr>
        <p:spPr>
          <a:xfrm>
            <a:off x="10758835" y="2236726"/>
            <a:ext cx="1088608" cy="600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Sample stations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75018D5-B688-5F64-B895-9F6E504A2B35}"/>
              </a:ext>
            </a:extLst>
          </p:cNvPr>
          <p:cNvGrpSpPr/>
          <p:nvPr/>
        </p:nvGrpSpPr>
        <p:grpSpPr>
          <a:xfrm>
            <a:off x="10405443" y="1942990"/>
            <a:ext cx="150806" cy="1110617"/>
            <a:chOff x="5801560" y="5482109"/>
            <a:chExt cx="77180" cy="47519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ED8A581-D589-220F-7AC0-BF9A8DBD5D84}"/>
                </a:ext>
              </a:extLst>
            </p:cNvPr>
            <p:cNvSpPr/>
            <p:nvPr/>
          </p:nvSpPr>
          <p:spPr>
            <a:xfrm>
              <a:off x="5801560" y="5482109"/>
              <a:ext cx="76331" cy="67527"/>
            </a:xfrm>
            <a:prstGeom prst="ellipse">
              <a:avLst/>
            </a:prstGeom>
            <a:solidFill>
              <a:srgbClr val="00B0F0">
                <a:alpha val="48000"/>
              </a:srgbClr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D98FD32-B17A-F3B9-71B8-63D4E0E7AD7C}"/>
                </a:ext>
              </a:extLst>
            </p:cNvPr>
            <p:cNvSpPr/>
            <p:nvPr/>
          </p:nvSpPr>
          <p:spPr>
            <a:xfrm>
              <a:off x="5802409" y="5889778"/>
              <a:ext cx="76331" cy="67527"/>
            </a:xfrm>
            <a:prstGeom prst="ellipse">
              <a:avLst/>
            </a:prstGeom>
            <a:solidFill>
              <a:srgbClr val="FF0000">
                <a:alpha val="47000"/>
              </a:srgbClr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0" name="Title 2">
            <a:extLst>
              <a:ext uri="{FF2B5EF4-FFF2-40B4-BE49-F238E27FC236}">
                <a16:creationId xmlns:a16="http://schemas.microsoft.com/office/drawing/2014/main" id="{E347A701-6F64-672F-6FFC-3E4A4C953E0C}"/>
              </a:ext>
            </a:extLst>
          </p:cNvPr>
          <p:cNvSpPr txBox="1">
            <a:spLocks/>
          </p:cNvSpPr>
          <p:nvPr/>
        </p:nvSpPr>
        <p:spPr>
          <a:xfrm>
            <a:off x="519019" y="467880"/>
            <a:ext cx="5555550" cy="6856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9141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baseline="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The guide split concept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696716C-055C-AA1B-1DB5-8CB7BA91CEFE}"/>
              </a:ext>
            </a:extLst>
          </p:cNvPr>
          <p:cNvGrpSpPr/>
          <p:nvPr/>
        </p:nvGrpSpPr>
        <p:grpSpPr>
          <a:xfrm>
            <a:off x="654316" y="4064008"/>
            <a:ext cx="5527223" cy="1754402"/>
            <a:chOff x="738405" y="5766303"/>
            <a:chExt cx="2616667" cy="75422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1416242-DEDF-A2ED-F840-7B3E633CCAEA}"/>
                </a:ext>
              </a:extLst>
            </p:cNvPr>
            <p:cNvSpPr/>
            <p:nvPr/>
          </p:nvSpPr>
          <p:spPr>
            <a:xfrm>
              <a:off x="2422700" y="6353711"/>
              <a:ext cx="166687" cy="16668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2D66AB5-3E32-2AB6-9A84-601217EF524B}"/>
                </a:ext>
              </a:extLst>
            </p:cNvPr>
            <p:cNvSpPr/>
            <p:nvPr/>
          </p:nvSpPr>
          <p:spPr>
            <a:xfrm>
              <a:off x="2422699" y="6169524"/>
              <a:ext cx="166687" cy="16668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952941F-0D9A-98C7-2ADC-ADE6DDBCCF6A}"/>
                </a:ext>
              </a:extLst>
            </p:cNvPr>
            <p:cNvSpPr/>
            <p:nvPr/>
          </p:nvSpPr>
          <p:spPr>
            <a:xfrm>
              <a:off x="2422828" y="5985959"/>
              <a:ext cx="166687" cy="16668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DEA8865-9997-2141-2D99-CC7645D7149A}"/>
                </a:ext>
              </a:extLst>
            </p:cNvPr>
            <p:cNvSpPr/>
            <p:nvPr/>
          </p:nvSpPr>
          <p:spPr>
            <a:xfrm>
              <a:off x="2608306" y="6353840"/>
              <a:ext cx="166687" cy="16668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6CA7E37-24BF-66D8-7DD4-3256AF579685}"/>
                </a:ext>
              </a:extLst>
            </p:cNvPr>
            <p:cNvSpPr/>
            <p:nvPr/>
          </p:nvSpPr>
          <p:spPr>
            <a:xfrm>
              <a:off x="2608306" y="6169653"/>
              <a:ext cx="166687" cy="1666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036CA50-40C9-CD4D-2640-77B0B47B2235}"/>
                </a:ext>
              </a:extLst>
            </p:cNvPr>
            <p:cNvSpPr/>
            <p:nvPr/>
          </p:nvSpPr>
          <p:spPr>
            <a:xfrm>
              <a:off x="2608435" y="5985959"/>
              <a:ext cx="166687" cy="16668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B706CA7-364B-AA65-0379-A6D875866FB9}"/>
                </a:ext>
              </a:extLst>
            </p:cNvPr>
            <p:cNvSpPr/>
            <p:nvPr/>
          </p:nvSpPr>
          <p:spPr>
            <a:xfrm>
              <a:off x="2793913" y="6353840"/>
              <a:ext cx="166687" cy="16668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A078C8E-DF6C-3DF9-6E8F-A37F2E7F7AF4}"/>
                </a:ext>
              </a:extLst>
            </p:cNvPr>
            <p:cNvSpPr/>
            <p:nvPr/>
          </p:nvSpPr>
          <p:spPr>
            <a:xfrm>
              <a:off x="2793912" y="6169653"/>
              <a:ext cx="166687" cy="16668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87A29E6-2FCA-450D-49CB-363BB266C094}"/>
                </a:ext>
              </a:extLst>
            </p:cNvPr>
            <p:cNvSpPr/>
            <p:nvPr/>
          </p:nvSpPr>
          <p:spPr>
            <a:xfrm>
              <a:off x="2794041" y="5985959"/>
              <a:ext cx="166687" cy="16668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7D476DC-ECAF-EF94-7BCA-6EC6D7E9A392}"/>
                </a:ext>
              </a:extLst>
            </p:cNvPr>
            <p:cNvSpPr/>
            <p:nvPr/>
          </p:nvSpPr>
          <p:spPr>
            <a:xfrm>
              <a:off x="738405" y="6113714"/>
              <a:ext cx="257533" cy="25753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90D55B7-F34F-228D-5BD7-B4474C0F7964}"/>
                </a:ext>
              </a:extLst>
            </p:cNvPr>
            <p:cNvSpPr/>
            <p:nvPr/>
          </p:nvSpPr>
          <p:spPr>
            <a:xfrm>
              <a:off x="1022181" y="6113714"/>
              <a:ext cx="257533" cy="25753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2B8EC06-12F4-72C5-5619-C8CF13172743}"/>
                </a:ext>
              </a:extLst>
            </p:cNvPr>
            <p:cNvSpPr/>
            <p:nvPr/>
          </p:nvSpPr>
          <p:spPr>
            <a:xfrm>
              <a:off x="1555266" y="5985959"/>
              <a:ext cx="257533" cy="25753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29DDD61-5EB1-DA0A-B82D-603D85AABE4C}"/>
                </a:ext>
              </a:extLst>
            </p:cNvPr>
            <p:cNvSpPr/>
            <p:nvPr/>
          </p:nvSpPr>
          <p:spPr>
            <a:xfrm>
              <a:off x="1829206" y="5985959"/>
              <a:ext cx="257533" cy="25753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D33439D-8372-DD4E-F8AC-508E37C2E82D}"/>
                </a:ext>
              </a:extLst>
            </p:cNvPr>
            <p:cNvSpPr/>
            <p:nvPr/>
          </p:nvSpPr>
          <p:spPr>
            <a:xfrm>
              <a:off x="1555266" y="6262207"/>
              <a:ext cx="257533" cy="25753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7EFB04E-FD37-3D3D-892A-EA1305150F02}"/>
                </a:ext>
              </a:extLst>
            </p:cNvPr>
            <p:cNvSpPr/>
            <p:nvPr/>
          </p:nvSpPr>
          <p:spPr>
            <a:xfrm>
              <a:off x="1829206" y="6262207"/>
              <a:ext cx="257533" cy="25753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CFD6E30-E873-5A58-C1FA-194B09F1356B}"/>
                </a:ext>
              </a:extLst>
            </p:cNvPr>
            <p:cNvSpPr txBox="1"/>
            <p:nvPr/>
          </p:nvSpPr>
          <p:spPr>
            <a:xfrm>
              <a:off x="835022" y="5766303"/>
              <a:ext cx="746766" cy="138930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r>
                <a:rPr lang="en-US" sz="1800" noProof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2-split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FB6543B-D2D3-2409-6ED0-477D49898082}"/>
                </a:ext>
              </a:extLst>
            </p:cNvPr>
            <p:cNvSpPr txBox="1"/>
            <p:nvPr/>
          </p:nvSpPr>
          <p:spPr>
            <a:xfrm>
              <a:off x="1662327" y="5766303"/>
              <a:ext cx="796421" cy="138930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r>
                <a:rPr lang="en-US" sz="1800" noProof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4-split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5B9DFDA-C632-9993-386F-31AD8811F845}"/>
                </a:ext>
              </a:extLst>
            </p:cNvPr>
            <p:cNvSpPr txBox="1"/>
            <p:nvPr/>
          </p:nvSpPr>
          <p:spPr>
            <a:xfrm>
              <a:off x="2539836" y="5766303"/>
              <a:ext cx="815236" cy="138930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r>
                <a:rPr lang="en-US" sz="1800" noProof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8-split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E34C389-113A-C5BD-1C7D-3F5DAA06BAC1}"/>
              </a:ext>
            </a:extLst>
          </p:cNvPr>
          <p:cNvGrpSpPr/>
          <p:nvPr/>
        </p:nvGrpSpPr>
        <p:grpSpPr>
          <a:xfrm>
            <a:off x="6275043" y="3429000"/>
            <a:ext cx="5663837" cy="3355916"/>
            <a:chOff x="-2203416" y="6952007"/>
            <a:chExt cx="2544108" cy="1754173"/>
          </a:xfrm>
        </p:grpSpPr>
        <p:pic>
          <p:nvPicPr>
            <p:cNvPr id="60" name="Picture 59" descr="A graph of a number of different colors&#10;&#10;AI-generated content may be incorrect.">
              <a:extLst>
                <a:ext uri="{FF2B5EF4-FFF2-40B4-BE49-F238E27FC236}">
                  <a16:creationId xmlns:a16="http://schemas.microsoft.com/office/drawing/2014/main" id="{B082CC25-8288-DAE0-1BBC-C352E8D9C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2183105" y="7266883"/>
              <a:ext cx="2523797" cy="1433909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FE8361F-AB50-7FD1-D80D-340DD2E817CF}"/>
                </a:ext>
              </a:extLst>
            </p:cNvPr>
            <p:cNvSpPr/>
            <p:nvPr/>
          </p:nvSpPr>
          <p:spPr>
            <a:xfrm>
              <a:off x="-851811" y="7800748"/>
              <a:ext cx="1084476" cy="542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69806AD-E3EB-EE16-46F4-CC3A99D4E22B}"/>
                </a:ext>
              </a:extLst>
            </p:cNvPr>
            <p:cNvSpPr txBox="1"/>
            <p:nvPr/>
          </p:nvSpPr>
          <p:spPr>
            <a:xfrm>
              <a:off x="-1263674" y="8533670"/>
              <a:ext cx="1119348" cy="1725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tlCol="0">
              <a:spAutoFit/>
            </a:bodyPr>
            <a:lstStyle/>
            <a:p>
              <a:r>
                <a:rPr lang="en-US" sz="1800" noProof="0" dirty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Wavelength [Å]</a:t>
              </a:r>
            </a:p>
          </p:txBody>
        </p:sp>
        <p:sp>
          <p:nvSpPr>
            <p:cNvPr id="63" name="Title 2">
              <a:extLst>
                <a:ext uri="{FF2B5EF4-FFF2-40B4-BE49-F238E27FC236}">
                  <a16:creationId xmlns:a16="http://schemas.microsoft.com/office/drawing/2014/main" id="{0ABBA907-269F-61BE-9C18-73FF290587CE}"/>
                </a:ext>
              </a:extLst>
            </p:cNvPr>
            <p:cNvSpPr txBox="1">
              <a:spLocks/>
            </p:cNvSpPr>
            <p:nvPr/>
          </p:nvSpPr>
          <p:spPr>
            <a:xfrm>
              <a:off x="-1651654" y="7118153"/>
              <a:ext cx="454550" cy="17180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ctr" defTabSz="91413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kern="1200" cap="none" baseline="0">
                  <a:solidFill>
                    <a:schemeClr val="bg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sz="1800" b="0" noProof="0" dirty="0">
                  <a:solidFill>
                    <a:schemeClr val="tx2"/>
                  </a:solidFill>
                  <a:latin typeface="Open Sans" panose="020B0606030504020204" pitchFamily="34" charset="0"/>
                </a:rPr>
                <a:t>2-split</a:t>
              </a:r>
            </a:p>
          </p:txBody>
        </p:sp>
        <p:sp>
          <p:nvSpPr>
            <p:cNvPr id="64" name="Title 2">
              <a:extLst>
                <a:ext uri="{FF2B5EF4-FFF2-40B4-BE49-F238E27FC236}">
                  <a16:creationId xmlns:a16="http://schemas.microsoft.com/office/drawing/2014/main" id="{A55426DB-8A63-F5D2-7AFF-21BAA6076EA5}"/>
                </a:ext>
              </a:extLst>
            </p:cNvPr>
            <p:cNvSpPr txBox="1">
              <a:spLocks/>
            </p:cNvSpPr>
            <p:nvPr/>
          </p:nvSpPr>
          <p:spPr>
            <a:xfrm>
              <a:off x="-820933" y="7700795"/>
              <a:ext cx="978655" cy="21513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ctr" defTabSz="91413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kern="1200" cap="none" baseline="0">
                  <a:solidFill>
                    <a:schemeClr val="bg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sz="1800" b="0" noProof="0" dirty="0">
                  <a:solidFill>
                    <a:schemeClr val="tx2"/>
                  </a:solidFill>
                  <a:latin typeface="Open Sans" panose="020B0606030504020204" pitchFamily="34" charset="0"/>
                </a:rPr>
                <a:t>8-split (corner)</a:t>
              </a:r>
            </a:p>
          </p:txBody>
        </p:sp>
        <p:sp>
          <p:nvSpPr>
            <p:cNvPr id="65" name="Title 2">
              <a:extLst>
                <a:ext uri="{FF2B5EF4-FFF2-40B4-BE49-F238E27FC236}">
                  <a16:creationId xmlns:a16="http://schemas.microsoft.com/office/drawing/2014/main" id="{1C1E1475-0FD0-CDA3-360C-2C0792F0DDD7}"/>
                </a:ext>
              </a:extLst>
            </p:cNvPr>
            <p:cNvSpPr txBox="1">
              <a:spLocks/>
            </p:cNvSpPr>
            <p:nvPr/>
          </p:nvSpPr>
          <p:spPr>
            <a:xfrm>
              <a:off x="-912480" y="7151637"/>
              <a:ext cx="828777" cy="17180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ctr" defTabSz="91413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kern="1200" cap="none" baseline="0">
                  <a:solidFill>
                    <a:schemeClr val="bg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sz="1800" b="0" noProof="0" dirty="0">
                  <a:solidFill>
                    <a:schemeClr val="tx2"/>
                  </a:solidFill>
                  <a:latin typeface="Open Sans" panose="020B0606030504020204" pitchFamily="34" charset="0"/>
                </a:rPr>
                <a:t>8-split (side)</a:t>
              </a:r>
            </a:p>
          </p:txBody>
        </p:sp>
        <p:sp>
          <p:nvSpPr>
            <p:cNvPr id="66" name="Title 2">
              <a:extLst>
                <a:ext uri="{FF2B5EF4-FFF2-40B4-BE49-F238E27FC236}">
                  <a16:creationId xmlns:a16="http://schemas.microsoft.com/office/drawing/2014/main" id="{1CD7A18E-10CA-25B0-6157-8BE918BF2E54}"/>
                </a:ext>
              </a:extLst>
            </p:cNvPr>
            <p:cNvSpPr txBox="1">
              <a:spLocks/>
            </p:cNvSpPr>
            <p:nvPr/>
          </p:nvSpPr>
          <p:spPr>
            <a:xfrm>
              <a:off x="-912480" y="6952007"/>
              <a:ext cx="775638" cy="256194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ctr" defTabSz="91413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kern="1200" cap="none" baseline="0">
                  <a:solidFill>
                    <a:schemeClr val="bg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sz="1800" b="0" noProof="0" dirty="0">
                  <a:solidFill>
                    <a:schemeClr val="tx2"/>
                  </a:solidFill>
                  <a:latin typeface="Open Sans" panose="020B0606030504020204" pitchFamily="34" charset="0"/>
                </a:rPr>
                <a:t>4-split and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42C7FB99-B6A7-91BD-A9B7-C7C09E2EFF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1250936" y="7625000"/>
              <a:ext cx="382399" cy="169724"/>
            </a:xfrm>
            <a:prstGeom prst="straightConnector1">
              <a:avLst/>
            </a:prstGeom>
            <a:ln w="6350">
              <a:solidFill>
                <a:schemeClr val="tx2"/>
              </a:solidFill>
              <a:tailEnd type="triangle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B01F390D-92AA-76ED-8F19-896F2CF2DA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210532" y="7292213"/>
              <a:ext cx="256052" cy="232774"/>
            </a:xfrm>
            <a:prstGeom prst="straightConnector1">
              <a:avLst/>
            </a:prstGeom>
            <a:ln w="6350">
              <a:solidFill>
                <a:schemeClr val="tx2"/>
              </a:solidFill>
              <a:tailEnd type="triangle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75023A75-4EB5-35A7-3103-6C255F0ED7D2}"/>
                </a:ext>
              </a:extLst>
            </p:cNvPr>
            <p:cNvCxnSpPr>
              <a:cxnSpLocks/>
            </p:cNvCxnSpPr>
            <p:nvPr/>
          </p:nvCxnSpPr>
          <p:spPr>
            <a:xfrm>
              <a:off x="-1612023" y="7279341"/>
              <a:ext cx="225039" cy="276053"/>
            </a:xfrm>
            <a:prstGeom prst="straightConnector1">
              <a:avLst/>
            </a:prstGeom>
            <a:ln w="6350">
              <a:solidFill>
                <a:schemeClr val="tx2"/>
              </a:solidFill>
              <a:tailEnd type="triangle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E5986D7-A3D2-F3AB-A17B-C57B19A4839C}"/>
                </a:ext>
              </a:extLst>
            </p:cNvPr>
            <p:cNvSpPr/>
            <p:nvPr/>
          </p:nvSpPr>
          <p:spPr>
            <a:xfrm>
              <a:off x="-2203416" y="7387969"/>
              <a:ext cx="209286" cy="994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2048FCF-32B7-9F53-A1EE-893C2CE5E478}"/>
                </a:ext>
              </a:extLst>
            </p:cNvPr>
            <p:cNvSpPr txBox="1"/>
            <p:nvPr/>
          </p:nvSpPr>
          <p:spPr>
            <a:xfrm rot="16200000">
              <a:off x="-2718561" y="7651703"/>
              <a:ext cx="1345125" cy="175106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r>
                <a:rPr lang="en-US" sz="1800" noProof="0" dirty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Brilliance transfer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3788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ED1E5-5937-1655-9495-06BBE3972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B85E950-1F53-44C3-F5EA-0177CBD3D01A}"/>
              </a:ext>
            </a:extLst>
          </p:cNvPr>
          <p:cNvGrpSpPr/>
          <p:nvPr/>
        </p:nvGrpSpPr>
        <p:grpSpPr>
          <a:xfrm rot="21404636">
            <a:off x="4363785" y="2132528"/>
            <a:ext cx="5842348" cy="217958"/>
            <a:chOff x="5964936" y="4750479"/>
            <a:chExt cx="4140201" cy="16665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C4856A2-95A1-A2A9-47E3-11F7C1A895B9}"/>
                </a:ext>
              </a:extLst>
            </p:cNvPr>
            <p:cNvSpPr/>
            <p:nvPr/>
          </p:nvSpPr>
          <p:spPr>
            <a:xfrm>
              <a:off x="5964936" y="4750479"/>
              <a:ext cx="4140201" cy="48268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48268">
                  <a:moveTo>
                    <a:pt x="0" y="48268"/>
                  </a:moveTo>
                  <a:cubicBezTo>
                    <a:pt x="435504" y="-12851"/>
                    <a:pt x="3757084" y="-18407"/>
                    <a:pt x="4140201" y="45886"/>
                  </a:cubicBez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2211319-01BF-A424-D1AF-4349A1E38145}"/>
                </a:ext>
              </a:extLst>
            </p:cNvPr>
            <p:cNvSpPr/>
            <p:nvPr/>
          </p:nvSpPr>
          <p:spPr>
            <a:xfrm flipV="1">
              <a:off x="5964936" y="4879688"/>
              <a:ext cx="4140201" cy="37450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  <a:gd name="connsiteX0" fmla="*/ 0 w 4140201"/>
                <a:gd name="connsiteY0" fmla="*/ 37450 h 37450"/>
                <a:gd name="connsiteX1" fmla="*/ 4140201 w 4140201"/>
                <a:gd name="connsiteY1" fmla="*/ 35068 h 3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37450">
                  <a:moveTo>
                    <a:pt x="0" y="37450"/>
                  </a:moveTo>
                  <a:cubicBezTo>
                    <a:pt x="472356" y="9216"/>
                    <a:pt x="3757084" y="-29225"/>
                    <a:pt x="4140201" y="35068"/>
                  </a:cubicBez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E34B6EF-A796-FAA3-1941-209CC0A7A985}"/>
              </a:ext>
            </a:extLst>
          </p:cNvPr>
          <p:cNvGrpSpPr/>
          <p:nvPr/>
        </p:nvGrpSpPr>
        <p:grpSpPr>
          <a:xfrm rot="195364" flipV="1">
            <a:off x="4362501" y="2657552"/>
            <a:ext cx="5842362" cy="216427"/>
            <a:chOff x="5967950" y="4681987"/>
            <a:chExt cx="4140209" cy="16548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13D89C5-419F-1790-50DD-174300D58B0A}"/>
                </a:ext>
              </a:extLst>
            </p:cNvPr>
            <p:cNvSpPr/>
            <p:nvPr/>
          </p:nvSpPr>
          <p:spPr>
            <a:xfrm>
              <a:off x="5967958" y="4681987"/>
              <a:ext cx="4140201" cy="48268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48268">
                  <a:moveTo>
                    <a:pt x="0" y="48268"/>
                  </a:moveTo>
                  <a:cubicBezTo>
                    <a:pt x="435504" y="-12851"/>
                    <a:pt x="3757084" y="-18407"/>
                    <a:pt x="4140201" y="45886"/>
                  </a:cubicBez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EE8E992-CC0B-FE71-4F46-BCF33392EDAB}"/>
                </a:ext>
              </a:extLst>
            </p:cNvPr>
            <p:cNvSpPr/>
            <p:nvPr/>
          </p:nvSpPr>
          <p:spPr>
            <a:xfrm flipV="1">
              <a:off x="5967950" y="4811233"/>
              <a:ext cx="4140201" cy="36242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  <a:gd name="connsiteX0" fmla="*/ 0 w 4140201"/>
                <a:gd name="connsiteY0" fmla="*/ 36094 h 36094"/>
                <a:gd name="connsiteX1" fmla="*/ 4140201 w 4140201"/>
                <a:gd name="connsiteY1" fmla="*/ 33712 h 36094"/>
                <a:gd name="connsiteX0" fmla="*/ 0 w 4140201"/>
                <a:gd name="connsiteY0" fmla="*/ 36243 h 36243"/>
                <a:gd name="connsiteX1" fmla="*/ 4140201 w 4140201"/>
                <a:gd name="connsiteY1" fmla="*/ 33861 h 3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36243">
                  <a:moveTo>
                    <a:pt x="0" y="36243"/>
                  </a:moveTo>
                  <a:cubicBezTo>
                    <a:pt x="453517" y="12261"/>
                    <a:pt x="3757084" y="-30432"/>
                    <a:pt x="4140201" y="33861"/>
                  </a:cubicBez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A3B9CA-C4D4-5C10-AE80-8443833DDCEB}"/>
              </a:ext>
            </a:extLst>
          </p:cNvPr>
          <p:cNvGrpSpPr/>
          <p:nvPr/>
        </p:nvGrpSpPr>
        <p:grpSpPr>
          <a:xfrm>
            <a:off x="666100" y="2337786"/>
            <a:ext cx="3032654" cy="332475"/>
            <a:chOff x="883920" y="4724600"/>
            <a:chExt cx="2773680" cy="25422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CF2F196-6694-80E8-422E-10FD3E4C2999}"/>
                </a:ext>
              </a:extLst>
            </p:cNvPr>
            <p:cNvGrpSpPr/>
            <p:nvPr/>
          </p:nvGrpSpPr>
          <p:grpSpPr>
            <a:xfrm>
              <a:off x="1234820" y="4724600"/>
              <a:ext cx="2422780" cy="254223"/>
              <a:chOff x="1234820" y="4717367"/>
              <a:chExt cx="4140202" cy="2542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870BBBF-7D6D-F412-0B60-EF09E4DB24CD}"/>
                  </a:ext>
                </a:extLst>
              </p:cNvPr>
              <p:cNvSpPr/>
              <p:nvPr/>
            </p:nvSpPr>
            <p:spPr>
              <a:xfrm>
                <a:off x="1234823" y="4717367"/>
                <a:ext cx="4140199" cy="78016"/>
              </a:xfrm>
              <a:custGeom>
                <a:avLst/>
                <a:gdLst>
                  <a:gd name="connsiteX0" fmla="*/ 0 w 4235450"/>
                  <a:gd name="connsiteY0" fmla="*/ 0 h 38100"/>
                  <a:gd name="connsiteX1" fmla="*/ 4235450 w 4235450"/>
                  <a:gd name="connsiteY1" fmla="*/ 38100 h 38100"/>
                  <a:gd name="connsiteX2" fmla="*/ 4235450 w 4235450"/>
                  <a:gd name="connsiteY2" fmla="*/ 38100 h 38100"/>
                  <a:gd name="connsiteX0" fmla="*/ 0 w 4235450"/>
                  <a:gd name="connsiteY0" fmla="*/ 47434 h 85534"/>
                  <a:gd name="connsiteX1" fmla="*/ 4235450 w 4235450"/>
                  <a:gd name="connsiteY1" fmla="*/ 85534 h 85534"/>
                  <a:gd name="connsiteX2" fmla="*/ 4235450 w 4235450"/>
                  <a:gd name="connsiteY2" fmla="*/ 85534 h 85534"/>
                  <a:gd name="connsiteX0" fmla="*/ 0 w 4235450"/>
                  <a:gd name="connsiteY0" fmla="*/ 73657 h 111757"/>
                  <a:gd name="connsiteX1" fmla="*/ 4235450 w 4235450"/>
                  <a:gd name="connsiteY1" fmla="*/ 111757 h 111757"/>
                  <a:gd name="connsiteX2" fmla="*/ 4235450 w 4235450"/>
                  <a:gd name="connsiteY2" fmla="*/ 111757 h 111757"/>
                  <a:gd name="connsiteX0" fmla="*/ 0 w 4235450"/>
                  <a:gd name="connsiteY0" fmla="*/ 66174 h 104274"/>
                  <a:gd name="connsiteX1" fmla="*/ 4235450 w 4235450"/>
                  <a:gd name="connsiteY1" fmla="*/ 104274 h 104274"/>
                  <a:gd name="connsiteX2" fmla="*/ 4235450 w 4235450"/>
                  <a:gd name="connsiteY2" fmla="*/ 104274 h 104274"/>
                  <a:gd name="connsiteX0" fmla="*/ 0 w 4235450"/>
                  <a:gd name="connsiteY0" fmla="*/ 80043 h 118143"/>
                  <a:gd name="connsiteX1" fmla="*/ 4235450 w 4235450"/>
                  <a:gd name="connsiteY1" fmla="*/ 118143 h 118143"/>
                  <a:gd name="connsiteX2" fmla="*/ 4235450 w 4235450"/>
                  <a:gd name="connsiteY2" fmla="*/ 118143 h 118143"/>
                  <a:gd name="connsiteX0" fmla="*/ 0 w 4235450"/>
                  <a:gd name="connsiteY0" fmla="*/ 60660 h 98760"/>
                  <a:gd name="connsiteX1" fmla="*/ 4235450 w 4235450"/>
                  <a:gd name="connsiteY1" fmla="*/ 98760 h 98760"/>
                  <a:gd name="connsiteX2" fmla="*/ 4235450 w 4235450"/>
                  <a:gd name="connsiteY2" fmla="*/ 98760 h 98760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70488 h 89538"/>
                  <a:gd name="connsiteX1" fmla="*/ 4235450 w 4235450"/>
                  <a:gd name="connsiteY1" fmla="*/ 89538 h 89538"/>
                  <a:gd name="connsiteX2" fmla="*/ 4235450 w 4235450"/>
                  <a:gd name="connsiteY2" fmla="*/ 89538 h 89538"/>
                  <a:gd name="connsiteX0" fmla="*/ 0 w 4166394"/>
                  <a:gd name="connsiteY0" fmla="*/ 114326 h 114326"/>
                  <a:gd name="connsiteX1" fmla="*/ 4166394 w 4166394"/>
                  <a:gd name="connsiteY1" fmla="*/ 52414 h 114326"/>
                  <a:gd name="connsiteX2" fmla="*/ 4166394 w 4166394"/>
                  <a:gd name="connsiteY2" fmla="*/ 52414 h 114326"/>
                  <a:gd name="connsiteX0" fmla="*/ 0 w 4164012"/>
                  <a:gd name="connsiteY0" fmla="*/ 108013 h 108013"/>
                  <a:gd name="connsiteX1" fmla="*/ 4164012 w 4164012"/>
                  <a:gd name="connsiteY1" fmla="*/ 55626 h 108013"/>
                  <a:gd name="connsiteX2" fmla="*/ 4164012 w 4164012"/>
                  <a:gd name="connsiteY2" fmla="*/ 55626 h 108013"/>
                  <a:gd name="connsiteX0" fmla="*/ 0 w 4164012"/>
                  <a:gd name="connsiteY0" fmla="*/ 112722 h 112722"/>
                  <a:gd name="connsiteX1" fmla="*/ 4164012 w 4164012"/>
                  <a:gd name="connsiteY1" fmla="*/ 53191 h 112722"/>
                  <a:gd name="connsiteX2" fmla="*/ 4164012 w 4164012"/>
                  <a:gd name="connsiteY2" fmla="*/ 53191 h 112722"/>
                  <a:gd name="connsiteX0" fmla="*/ 0 w 4194969"/>
                  <a:gd name="connsiteY0" fmla="*/ 112722 h 193684"/>
                  <a:gd name="connsiteX1" fmla="*/ 4164012 w 4194969"/>
                  <a:gd name="connsiteY1" fmla="*/ 53191 h 193684"/>
                  <a:gd name="connsiteX2" fmla="*/ 4194969 w 4194969"/>
                  <a:gd name="connsiteY2" fmla="*/ 193684 h 193684"/>
                  <a:gd name="connsiteX0" fmla="*/ 0 w 4194969"/>
                  <a:gd name="connsiteY0" fmla="*/ 0 h 80962"/>
                  <a:gd name="connsiteX1" fmla="*/ 4194969 w 4194969"/>
                  <a:gd name="connsiteY1" fmla="*/ 80962 h 80962"/>
                  <a:gd name="connsiteX0" fmla="*/ 0 w 4142582"/>
                  <a:gd name="connsiteY0" fmla="*/ 11907 h 11907"/>
                  <a:gd name="connsiteX1" fmla="*/ 4142582 w 4142582"/>
                  <a:gd name="connsiteY1" fmla="*/ 0 h 11907"/>
                  <a:gd name="connsiteX0" fmla="*/ 0 w 4142582"/>
                  <a:gd name="connsiteY0" fmla="*/ 96896 h 96896"/>
                  <a:gd name="connsiteX1" fmla="*/ 4142582 w 4142582"/>
                  <a:gd name="connsiteY1" fmla="*/ 84989 h 96896"/>
                  <a:gd name="connsiteX0" fmla="*/ 0 w 4140201"/>
                  <a:gd name="connsiteY0" fmla="*/ 89783 h 89783"/>
                  <a:gd name="connsiteX1" fmla="*/ 4140201 w 4140201"/>
                  <a:gd name="connsiteY1" fmla="*/ 87401 h 89783"/>
                  <a:gd name="connsiteX0" fmla="*/ 0 w 4140201"/>
                  <a:gd name="connsiteY0" fmla="*/ 121032 h 121032"/>
                  <a:gd name="connsiteX1" fmla="*/ 4140201 w 4140201"/>
                  <a:gd name="connsiteY1" fmla="*/ 118650 h 121032"/>
                  <a:gd name="connsiteX0" fmla="*/ 0 w 4140201"/>
                  <a:gd name="connsiteY0" fmla="*/ 117089 h 117089"/>
                  <a:gd name="connsiteX1" fmla="*/ 4140201 w 4140201"/>
                  <a:gd name="connsiteY1" fmla="*/ 114707 h 117089"/>
                  <a:gd name="connsiteX0" fmla="*/ 0 w 4140201"/>
                  <a:gd name="connsiteY0" fmla="*/ 94156 h 94156"/>
                  <a:gd name="connsiteX1" fmla="*/ 4140201 w 4140201"/>
                  <a:gd name="connsiteY1" fmla="*/ 91774 h 94156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9845 h 79845"/>
                  <a:gd name="connsiteX1" fmla="*/ 4140201 w 4140201"/>
                  <a:gd name="connsiteY1" fmla="*/ 77463 h 79845"/>
                  <a:gd name="connsiteX0" fmla="*/ 0 w 4140201"/>
                  <a:gd name="connsiteY0" fmla="*/ 102861 h 102861"/>
                  <a:gd name="connsiteX1" fmla="*/ 4140201 w 4140201"/>
                  <a:gd name="connsiteY1" fmla="*/ 100479 h 102861"/>
                  <a:gd name="connsiteX0" fmla="*/ 0 w 4140201"/>
                  <a:gd name="connsiteY0" fmla="*/ 83555 h 83555"/>
                  <a:gd name="connsiteX1" fmla="*/ 4140201 w 4140201"/>
                  <a:gd name="connsiteY1" fmla="*/ 81173 h 83555"/>
                  <a:gd name="connsiteX0" fmla="*/ 0 w 4140201"/>
                  <a:gd name="connsiteY0" fmla="*/ 85432 h 85432"/>
                  <a:gd name="connsiteX1" fmla="*/ 4140201 w 4140201"/>
                  <a:gd name="connsiteY1" fmla="*/ 83050 h 85432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8015 h 78015"/>
                  <a:gd name="connsiteX1" fmla="*/ 4140201 w 4140201"/>
                  <a:gd name="connsiteY1" fmla="*/ 75633 h 78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40201" h="78015">
                    <a:moveTo>
                      <a:pt x="0" y="78015"/>
                    </a:moveTo>
                    <a:cubicBezTo>
                      <a:pt x="549804" y="-30729"/>
                      <a:pt x="3595159" y="-20410"/>
                      <a:pt x="4140201" y="75633"/>
                    </a:cubicBezTo>
                  </a:path>
                </a:pathLst>
              </a:custGeom>
              <a:no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800" noProof="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0C6B565-FF69-5C54-7ADE-65A52EE5535D}"/>
                  </a:ext>
                </a:extLst>
              </p:cNvPr>
              <p:cNvSpPr/>
              <p:nvPr/>
            </p:nvSpPr>
            <p:spPr>
              <a:xfrm flipV="1">
                <a:off x="1234820" y="4893574"/>
                <a:ext cx="4140202" cy="78016"/>
              </a:xfrm>
              <a:custGeom>
                <a:avLst/>
                <a:gdLst>
                  <a:gd name="connsiteX0" fmla="*/ 0 w 4235450"/>
                  <a:gd name="connsiteY0" fmla="*/ 0 h 38100"/>
                  <a:gd name="connsiteX1" fmla="*/ 4235450 w 4235450"/>
                  <a:gd name="connsiteY1" fmla="*/ 38100 h 38100"/>
                  <a:gd name="connsiteX2" fmla="*/ 4235450 w 4235450"/>
                  <a:gd name="connsiteY2" fmla="*/ 38100 h 38100"/>
                  <a:gd name="connsiteX0" fmla="*/ 0 w 4235450"/>
                  <a:gd name="connsiteY0" fmla="*/ 47434 h 85534"/>
                  <a:gd name="connsiteX1" fmla="*/ 4235450 w 4235450"/>
                  <a:gd name="connsiteY1" fmla="*/ 85534 h 85534"/>
                  <a:gd name="connsiteX2" fmla="*/ 4235450 w 4235450"/>
                  <a:gd name="connsiteY2" fmla="*/ 85534 h 85534"/>
                  <a:gd name="connsiteX0" fmla="*/ 0 w 4235450"/>
                  <a:gd name="connsiteY0" fmla="*/ 73657 h 111757"/>
                  <a:gd name="connsiteX1" fmla="*/ 4235450 w 4235450"/>
                  <a:gd name="connsiteY1" fmla="*/ 111757 h 111757"/>
                  <a:gd name="connsiteX2" fmla="*/ 4235450 w 4235450"/>
                  <a:gd name="connsiteY2" fmla="*/ 111757 h 111757"/>
                  <a:gd name="connsiteX0" fmla="*/ 0 w 4235450"/>
                  <a:gd name="connsiteY0" fmla="*/ 66174 h 104274"/>
                  <a:gd name="connsiteX1" fmla="*/ 4235450 w 4235450"/>
                  <a:gd name="connsiteY1" fmla="*/ 104274 h 104274"/>
                  <a:gd name="connsiteX2" fmla="*/ 4235450 w 4235450"/>
                  <a:gd name="connsiteY2" fmla="*/ 104274 h 104274"/>
                  <a:gd name="connsiteX0" fmla="*/ 0 w 4235450"/>
                  <a:gd name="connsiteY0" fmla="*/ 80043 h 118143"/>
                  <a:gd name="connsiteX1" fmla="*/ 4235450 w 4235450"/>
                  <a:gd name="connsiteY1" fmla="*/ 118143 h 118143"/>
                  <a:gd name="connsiteX2" fmla="*/ 4235450 w 4235450"/>
                  <a:gd name="connsiteY2" fmla="*/ 118143 h 118143"/>
                  <a:gd name="connsiteX0" fmla="*/ 0 w 4235450"/>
                  <a:gd name="connsiteY0" fmla="*/ 60660 h 98760"/>
                  <a:gd name="connsiteX1" fmla="*/ 4235450 w 4235450"/>
                  <a:gd name="connsiteY1" fmla="*/ 98760 h 98760"/>
                  <a:gd name="connsiteX2" fmla="*/ 4235450 w 4235450"/>
                  <a:gd name="connsiteY2" fmla="*/ 98760 h 98760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67848 h 86898"/>
                  <a:gd name="connsiteX1" fmla="*/ 4235450 w 4235450"/>
                  <a:gd name="connsiteY1" fmla="*/ 86898 h 86898"/>
                  <a:gd name="connsiteX2" fmla="*/ 4235450 w 4235450"/>
                  <a:gd name="connsiteY2" fmla="*/ 86898 h 86898"/>
                  <a:gd name="connsiteX0" fmla="*/ 0 w 4235450"/>
                  <a:gd name="connsiteY0" fmla="*/ 70488 h 89538"/>
                  <a:gd name="connsiteX1" fmla="*/ 4235450 w 4235450"/>
                  <a:gd name="connsiteY1" fmla="*/ 89538 h 89538"/>
                  <a:gd name="connsiteX2" fmla="*/ 4235450 w 4235450"/>
                  <a:gd name="connsiteY2" fmla="*/ 89538 h 89538"/>
                  <a:gd name="connsiteX0" fmla="*/ 0 w 4166394"/>
                  <a:gd name="connsiteY0" fmla="*/ 114326 h 114326"/>
                  <a:gd name="connsiteX1" fmla="*/ 4166394 w 4166394"/>
                  <a:gd name="connsiteY1" fmla="*/ 52414 h 114326"/>
                  <a:gd name="connsiteX2" fmla="*/ 4166394 w 4166394"/>
                  <a:gd name="connsiteY2" fmla="*/ 52414 h 114326"/>
                  <a:gd name="connsiteX0" fmla="*/ 0 w 4164012"/>
                  <a:gd name="connsiteY0" fmla="*/ 108013 h 108013"/>
                  <a:gd name="connsiteX1" fmla="*/ 4164012 w 4164012"/>
                  <a:gd name="connsiteY1" fmla="*/ 55626 h 108013"/>
                  <a:gd name="connsiteX2" fmla="*/ 4164012 w 4164012"/>
                  <a:gd name="connsiteY2" fmla="*/ 55626 h 108013"/>
                  <a:gd name="connsiteX0" fmla="*/ 0 w 4164012"/>
                  <a:gd name="connsiteY0" fmla="*/ 112722 h 112722"/>
                  <a:gd name="connsiteX1" fmla="*/ 4164012 w 4164012"/>
                  <a:gd name="connsiteY1" fmla="*/ 53191 h 112722"/>
                  <a:gd name="connsiteX2" fmla="*/ 4164012 w 4164012"/>
                  <a:gd name="connsiteY2" fmla="*/ 53191 h 112722"/>
                  <a:gd name="connsiteX0" fmla="*/ 0 w 4194969"/>
                  <a:gd name="connsiteY0" fmla="*/ 112722 h 193684"/>
                  <a:gd name="connsiteX1" fmla="*/ 4164012 w 4194969"/>
                  <a:gd name="connsiteY1" fmla="*/ 53191 h 193684"/>
                  <a:gd name="connsiteX2" fmla="*/ 4194969 w 4194969"/>
                  <a:gd name="connsiteY2" fmla="*/ 193684 h 193684"/>
                  <a:gd name="connsiteX0" fmla="*/ 0 w 4194969"/>
                  <a:gd name="connsiteY0" fmla="*/ 0 h 80962"/>
                  <a:gd name="connsiteX1" fmla="*/ 4194969 w 4194969"/>
                  <a:gd name="connsiteY1" fmla="*/ 80962 h 80962"/>
                  <a:gd name="connsiteX0" fmla="*/ 0 w 4142582"/>
                  <a:gd name="connsiteY0" fmla="*/ 11907 h 11907"/>
                  <a:gd name="connsiteX1" fmla="*/ 4142582 w 4142582"/>
                  <a:gd name="connsiteY1" fmla="*/ 0 h 11907"/>
                  <a:gd name="connsiteX0" fmla="*/ 0 w 4142582"/>
                  <a:gd name="connsiteY0" fmla="*/ 96896 h 96896"/>
                  <a:gd name="connsiteX1" fmla="*/ 4142582 w 4142582"/>
                  <a:gd name="connsiteY1" fmla="*/ 84989 h 96896"/>
                  <a:gd name="connsiteX0" fmla="*/ 0 w 4140201"/>
                  <a:gd name="connsiteY0" fmla="*/ 89783 h 89783"/>
                  <a:gd name="connsiteX1" fmla="*/ 4140201 w 4140201"/>
                  <a:gd name="connsiteY1" fmla="*/ 87401 h 89783"/>
                  <a:gd name="connsiteX0" fmla="*/ 0 w 4140201"/>
                  <a:gd name="connsiteY0" fmla="*/ 121032 h 121032"/>
                  <a:gd name="connsiteX1" fmla="*/ 4140201 w 4140201"/>
                  <a:gd name="connsiteY1" fmla="*/ 118650 h 121032"/>
                  <a:gd name="connsiteX0" fmla="*/ 0 w 4140201"/>
                  <a:gd name="connsiteY0" fmla="*/ 117089 h 117089"/>
                  <a:gd name="connsiteX1" fmla="*/ 4140201 w 4140201"/>
                  <a:gd name="connsiteY1" fmla="*/ 114707 h 117089"/>
                  <a:gd name="connsiteX0" fmla="*/ 0 w 4140201"/>
                  <a:gd name="connsiteY0" fmla="*/ 94156 h 94156"/>
                  <a:gd name="connsiteX1" fmla="*/ 4140201 w 4140201"/>
                  <a:gd name="connsiteY1" fmla="*/ 91774 h 94156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9845 h 79845"/>
                  <a:gd name="connsiteX1" fmla="*/ 4140201 w 4140201"/>
                  <a:gd name="connsiteY1" fmla="*/ 77463 h 79845"/>
                  <a:gd name="connsiteX0" fmla="*/ 0 w 4140201"/>
                  <a:gd name="connsiteY0" fmla="*/ 102861 h 102861"/>
                  <a:gd name="connsiteX1" fmla="*/ 4140201 w 4140201"/>
                  <a:gd name="connsiteY1" fmla="*/ 100479 h 102861"/>
                  <a:gd name="connsiteX0" fmla="*/ 0 w 4140201"/>
                  <a:gd name="connsiteY0" fmla="*/ 83555 h 83555"/>
                  <a:gd name="connsiteX1" fmla="*/ 4140201 w 4140201"/>
                  <a:gd name="connsiteY1" fmla="*/ 81173 h 83555"/>
                  <a:gd name="connsiteX0" fmla="*/ 0 w 4140201"/>
                  <a:gd name="connsiteY0" fmla="*/ 85432 h 85432"/>
                  <a:gd name="connsiteX1" fmla="*/ 4140201 w 4140201"/>
                  <a:gd name="connsiteY1" fmla="*/ 83050 h 85432"/>
                  <a:gd name="connsiteX0" fmla="*/ 0 w 4140201"/>
                  <a:gd name="connsiteY0" fmla="*/ 81691 h 81691"/>
                  <a:gd name="connsiteX1" fmla="*/ 4140201 w 4140201"/>
                  <a:gd name="connsiteY1" fmla="*/ 79309 h 81691"/>
                  <a:gd name="connsiteX0" fmla="*/ 0 w 4140201"/>
                  <a:gd name="connsiteY0" fmla="*/ 78015 h 78015"/>
                  <a:gd name="connsiteX1" fmla="*/ 4140201 w 4140201"/>
                  <a:gd name="connsiteY1" fmla="*/ 75633 h 78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40201" h="78015">
                    <a:moveTo>
                      <a:pt x="0" y="78015"/>
                    </a:moveTo>
                    <a:cubicBezTo>
                      <a:pt x="549804" y="-30729"/>
                      <a:pt x="3595159" y="-20410"/>
                      <a:pt x="4140201" y="75633"/>
                    </a:cubicBezTo>
                  </a:path>
                </a:pathLst>
              </a:custGeom>
              <a:no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/>
                <a:endParaRPr lang="en-US" sz="1800" noProof="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E11C3A2-7E5A-0FF8-1B97-69F11EC6B454}"/>
                </a:ext>
              </a:extLst>
            </p:cNvPr>
            <p:cNvSpPr/>
            <p:nvPr/>
          </p:nvSpPr>
          <p:spPr>
            <a:xfrm>
              <a:off x="883920" y="4791521"/>
              <a:ext cx="136064" cy="12037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EF50C03-58F4-DC86-8E36-63547C85D5A9}"/>
              </a:ext>
            </a:extLst>
          </p:cNvPr>
          <p:cNvSpPr txBox="1"/>
          <p:nvPr/>
        </p:nvSpPr>
        <p:spPr>
          <a:xfrm rot="19603421">
            <a:off x="656866" y="1541054"/>
            <a:ext cx="1626581" cy="323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 source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ED7852-C656-C4A7-FB6B-5F124534FDD0}"/>
              </a:ext>
            </a:extLst>
          </p:cNvPr>
          <p:cNvSpPr txBox="1"/>
          <p:nvPr/>
        </p:nvSpPr>
        <p:spPr>
          <a:xfrm rot="19686094">
            <a:off x="1925567" y="1475870"/>
            <a:ext cx="1950597" cy="323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Primary guide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20505F-FAD6-B06B-AFA5-5CC775B8A971}"/>
              </a:ext>
            </a:extLst>
          </p:cNvPr>
          <p:cNvSpPr txBox="1"/>
          <p:nvPr/>
        </p:nvSpPr>
        <p:spPr>
          <a:xfrm rot="21364518">
            <a:off x="6573839" y="1702616"/>
            <a:ext cx="2448704" cy="323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Secondary guides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41E0FA4-97D5-FF63-6FF6-F831BB4718CF}"/>
              </a:ext>
            </a:extLst>
          </p:cNvPr>
          <p:cNvSpPr/>
          <p:nvPr/>
        </p:nvSpPr>
        <p:spPr>
          <a:xfrm>
            <a:off x="2193901" y="4180173"/>
            <a:ext cx="5002913" cy="2693644"/>
          </a:xfrm>
          <a:prstGeom prst="rect">
            <a:avLst/>
          </a:prstGeom>
          <a:solidFill>
            <a:srgbClr val="EC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57A28FF-0819-EB1A-D5E3-2BA4F8CEB421}"/>
              </a:ext>
            </a:extLst>
          </p:cNvPr>
          <p:cNvSpPr/>
          <p:nvPr/>
        </p:nvSpPr>
        <p:spPr>
          <a:xfrm>
            <a:off x="10292" y="4168823"/>
            <a:ext cx="655181" cy="2757822"/>
          </a:xfrm>
          <a:prstGeom prst="rect">
            <a:avLst/>
          </a:prstGeom>
          <a:solidFill>
            <a:srgbClr val="E5F2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5E1F18E-B18A-4A7F-084F-608AC26A1998}"/>
              </a:ext>
            </a:extLst>
          </p:cNvPr>
          <p:cNvSpPr/>
          <p:nvPr/>
        </p:nvSpPr>
        <p:spPr>
          <a:xfrm>
            <a:off x="608941" y="4180173"/>
            <a:ext cx="1584960" cy="2693644"/>
          </a:xfrm>
          <a:prstGeom prst="rect">
            <a:avLst/>
          </a:prstGeom>
          <a:solidFill>
            <a:srgbClr val="E1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Block Arc 95">
            <a:extLst>
              <a:ext uri="{FF2B5EF4-FFF2-40B4-BE49-F238E27FC236}">
                <a16:creationId xmlns:a16="http://schemas.microsoft.com/office/drawing/2014/main" id="{B8834E20-79A8-92AB-95DC-0C32F5EBFAC9}"/>
              </a:ext>
            </a:extLst>
          </p:cNvPr>
          <p:cNvSpPr/>
          <p:nvPr/>
        </p:nvSpPr>
        <p:spPr>
          <a:xfrm rot="5400000">
            <a:off x="-1328487" y="5035026"/>
            <a:ext cx="3154914" cy="1115856"/>
          </a:xfrm>
          <a:prstGeom prst="blockArc">
            <a:avLst>
              <a:gd name="adj1" fmla="val 11694904"/>
              <a:gd name="adj2" fmla="val 20647574"/>
              <a:gd name="adj3" fmla="val 32849"/>
            </a:avLst>
          </a:prstGeom>
          <a:solidFill>
            <a:srgbClr val="B3DA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7" name="Block Arc 96">
            <a:extLst>
              <a:ext uri="{FF2B5EF4-FFF2-40B4-BE49-F238E27FC236}">
                <a16:creationId xmlns:a16="http://schemas.microsoft.com/office/drawing/2014/main" id="{FE327C06-EE99-7930-A732-7A91822C727A}"/>
              </a:ext>
            </a:extLst>
          </p:cNvPr>
          <p:cNvSpPr/>
          <p:nvPr/>
        </p:nvSpPr>
        <p:spPr>
          <a:xfrm rot="5400000">
            <a:off x="-512693" y="4343709"/>
            <a:ext cx="3820270" cy="2366304"/>
          </a:xfrm>
          <a:prstGeom prst="blockArc">
            <a:avLst>
              <a:gd name="adj1" fmla="val 12612037"/>
              <a:gd name="adj2" fmla="val 20202314"/>
              <a:gd name="adj3" fmla="val 17562"/>
            </a:avLst>
          </a:prstGeom>
          <a:solidFill>
            <a:srgbClr val="B7BD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A4335C1-EB3E-E2E0-2859-5C314D398562}"/>
              </a:ext>
            </a:extLst>
          </p:cNvPr>
          <p:cNvGrpSpPr/>
          <p:nvPr/>
        </p:nvGrpSpPr>
        <p:grpSpPr>
          <a:xfrm rot="21174590">
            <a:off x="4240717" y="4732315"/>
            <a:ext cx="10197404" cy="217958"/>
            <a:chOff x="5964936" y="4750479"/>
            <a:chExt cx="4140201" cy="166659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3FE1F12-8D3B-6FA3-547F-2C97C6DC4146}"/>
                </a:ext>
              </a:extLst>
            </p:cNvPr>
            <p:cNvSpPr/>
            <p:nvPr/>
          </p:nvSpPr>
          <p:spPr>
            <a:xfrm>
              <a:off x="5964936" y="4750479"/>
              <a:ext cx="4140201" cy="48268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48268">
                  <a:moveTo>
                    <a:pt x="0" y="48268"/>
                  </a:moveTo>
                  <a:cubicBezTo>
                    <a:pt x="435504" y="-12851"/>
                    <a:pt x="3757084" y="-18407"/>
                    <a:pt x="4140201" y="45886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C5BC744-99B6-DBDB-1EE3-B4894A3C37DC}"/>
                </a:ext>
              </a:extLst>
            </p:cNvPr>
            <p:cNvSpPr/>
            <p:nvPr/>
          </p:nvSpPr>
          <p:spPr>
            <a:xfrm flipV="1">
              <a:off x="5964936" y="4879688"/>
              <a:ext cx="4140201" cy="37450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  <a:gd name="connsiteX0" fmla="*/ 0 w 4140201"/>
                <a:gd name="connsiteY0" fmla="*/ 37450 h 37450"/>
                <a:gd name="connsiteX1" fmla="*/ 4140201 w 4140201"/>
                <a:gd name="connsiteY1" fmla="*/ 35068 h 3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37450">
                  <a:moveTo>
                    <a:pt x="0" y="37450"/>
                  </a:moveTo>
                  <a:cubicBezTo>
                    <a:pt x="472356" y="9216"/>
                    <a:pt x="3757084" y="-29225"/>
                    <a:pt x="4140201" y="35068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45502D5-08F6-2F29-3524-ED7E9535B2F8}"/>
              </a:ext>
            </a:extLst>
          </p:cNvPr>
          <p:cNvGrpSpPr/>
          <p:nvPr/>
        </p:nvGrpSpPr>
        <p:grpSpPr>
          <a:xfrm>
            <a:off x="4287853" y="5469369"/>
            <a:ext cx="10197404" cy="217958"/>
            <a:chOff x="5964936" y="4750479"/>
            <a:chExt cx="4140201" cy="1666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4763764-5B58-15F3-1C20-962F26DCF9AB}"/>
                </a:ext>
              </a:extLst>
            </p:cNvPr>
            <p:cNvSpPr/>
            <p:nvPr/>
          </p:nvSpPr>
          <p:spPr>
            <a:xfrm>
              <a:off x="5964936" y="4750479"/>
              <a:ext cx="4140201" cy="48268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48268">
                  <a:moveTo>
                    <a:pt x="0" y="48268"/>
                  </a:moveTo>
                  <a:cubicBezTo>
                    <a:pt x="435504" y="-12851"/>
                    <a:pt x="3757084" y="-18407"/>
                    <a:pt x="4140201" y="45886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660FF44-B175-9EDE-5F50-9C9A2C1061E9}"/>
                </a:ext>
              </a:extLst>
            </p:cNvPr>
            <p:cNvSpPr/>
            <p:nvPr/>
          </p:nvSpPr>
          <p:spPr>
            <a:xfrm flipV="1">
              <a:off x="5964936" y="4879688"/>
              <a:ext cx="4140201" cy="37450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  <a:gd name="connsiteX0" fmla="*/ 0 w 4140201"/>
                <a:gd name="connsiteY0" fmla="*/ 37450 h 37450"/>
                <a:gd name="connsiteX1" fmla="*/ 4140201 w 4140201"/>
                <a:gd name="connsiteY1" fmla="*/ 35068 h 3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37450">
                  <a:moveTo>
                    <a:pt x="0" y="37450"/>
                  </a:moveTo>
                  <a:cubicBezTo>
                    <a:pt x="472356" y="9216"/>
                    <a:pt x="3757084" y="-29225"/>
                    <a:pt x="4140201" y="35068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BB9FEC4-99E2-EA09-3E6E-3B3B66A72311}"/>
              </a:ext>
            </a:extLst>
          </p:cNvPr>
          <p:cNvGrpSpPr/>
          <p:nvPr/>
        </p:nvGrpSpPr>
        <p:grpSpPr>
          <a:xfrm rot="425410" flipV="1">
            <a:off x="4251146" y="6233854"/>
            <a:ext cx="10197404" cy="217958"/>
            <a:chOff x="5964936" y="4750479"/>
            <a:chExt cx="4140201" cy="166659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C74BC82-7D28-7BC8-119A-A1F20BCBBEAB}"/>
                </a:ext>
              </a:extLst>
            </p:cNvPr>
            <p:cNvSpPr/>
            <p:nvPr/>
          </p:nvSpPr>
          <p:spPr>
            <a:xfrm>
              <a:off x="5964936" y="4750479"/>
              <a:ext cx="4140201" cy="48268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48268">
                  <a:moveTo>
                    <a:pt x="0" y="48268"/>
                  </a:moveTo>
                  <a:cubicBezTo>
                    <a:pt x="435504" y="-12851"/>
                    <a:pt x="3757084" y="-18407"/>
                    <a:pt x="4140201" y="45886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C6545A7-0AD9-4AC3-6778-0F4A11F63630}"/>
                </a:ext>
              </a:extLst>
            </p:cNvPr>
            <p:cNvSpPr/>
            <p:nvPr/>
          </p:nvSpPr>
          <p:spPr>
            <a:xfrm flipV="1">
              <a:off x="5964936" y="4879688"/>
              <a:ext cx="4140201" cy="37450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  <a:gd name="connsiteX0" fmla="*/ 0 w 4140201"/>
                <a:gd name="connsiteY0" fmla="*/ 37450 h 37450"/>
                <a:gd name="connsiteX1" fmla="*/ 4140201 w 4140201"/>
                <a:gd name="connsiteY1" fmla="*/ 35068 h 3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37450">
                  <a:moveTo>
                    <a:pt x="0" y="37450"/>
                  </a:moveTo>
                  <a:cubicBezTo>
                    <a:pt x="472356" y="9216"/>
                    <a:pt x="3757084" y="-29225"/>
                    <a:pt x="4140201" y="35068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39AB553-9923-9BF1-CCB1-44F892CC256B}"/>
              </a:ext>
            </a:extLst>
          </p:cNvPr>
          <p:cNvSpPr/>
          <p:nvPr/>
        </p:nvSpPr>
        <p:spPr>
          <a:xfrm>
            <a:off x="17337" y="5540946"/>
            <a:ext cx="114753" cy="169455"/>
          </a:xfrm>
          <a:prstGeom prst="rect">
            <a:avLst/>
          </a:prstGeom>
          <a:solidFill>
            <a:srgbClr val="0075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B2F630D-D2BF-72AB-C818-84B7B1DA66EB}"/>
              </a:ext>
            </a:extLst>
          </p:cNvPr>
          <p:cNvSpPr/>
          <p:nvPr/>
        </p:nvSpPr>
        <p:spPr>
          <a:xfrm>
            <a:off x="403748" y="5485691"/>
            <a:ext cx="414125" cy="244471"/>
          </a:xfrm>
          <a:prstGeom prst="rect">
            <a:avLst/>
          </a:prstGeom>
          <a:solidFill>
            <a:srgbClr val="E5F2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21EDDD3-DBFA-FF38-CD8A-36D7864E50B6}"/>
              </a:ext>
            </a:extLst>
          </p:cNvPr>
          <p:cNvSpPr/>
          <p:nvPr/>
        </p:nvSpPr>
        <p:spPr>
          <a:xfrm>
            <a:off x="2052477" y="5439306"/>
            <a:ext cx="548976" cy="332086"/>
          </a:xfrm>
          <a:prstGeom prst="rect">
            <a:avLst/>
          </a:prstGeom>
          <a:solidFill>
            <a:srgbClr val="E1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CC0CF72-09A1-5D5B-C2D2-0D10A2BCEE56}"/>
              </a:ext>
            </a:extLst>
          </p:cNvPr>
          <p:cNvGrpSpPr/>
          <p:nvPr/>
        </p:nvGrpSpPr>
        <p:grpSpPr>
          <a:xfrm>
            <a:off x="485948" y="5438916"/>
            <a:ext cx="2648991" cy="332475"/>
            <a:chOff x="1234820" y="4717367"/>
            <a:chExt cx="4140202" cy="254223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B73E956-4B9A-A23B-C336-5EC782EE0957}"/>
                </a:ext>
              </a:extLst>
            </p:cNvPr>
            <p:cNvSpPr/>
            <p:nvPr/>
          </p:nvSpPr>
          <p:spPr>
            <a:xfrm>
              <a:off x="1234823" y="4717367"/>
              <a:ext cx="4140199" cy="78016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78015">
                  <a:moveTo>
                    <a:pt x="0" y="78015"/>
                  </a:moveTo>
                  <a:cubicBezTo>
                    <a:pt x="549804" y="-30729"/>
                    <a:pt x="3595159" y="-20410"/>
                    <a:pt x="4140201" y="75633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4FECE73-9502-F181-DB90-FD173F54E1D2}"/>
                </a:ext>
              </a:extLst>
            </p:cNvPr>
            <p:cNvSpPr/>
            <p:nvPr/>
          </p:nvSpPr>
          <p:spPr>
            <a:xfrm flipV="1">
              <a:off x="1234820" y="4893574"/>
              <a:ext cx="4140202" cy="78016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78015">
                  <a:moveTo>
                    <a:pt x="0" y="78015"/>
                  </a:moveTo>
                  <a:cubicBezTo>
                    <a:pt x="549804" y="-30729"/>
                    <a:pt x="3595159" y="-20410"/>
                    <a:pt x="4140201" y="75633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247A88DE-7E00-60B2-8589-9F2122B5F98A}"/>
              </a:ext>
            </a:extLst>
          </p:cNvPr>
          <p:cNvCxnSpPr>
            <a:cxnSpLocks/>
          </p:cNvCxnSpPr>
          <p:nvPr/>
        </p:nvCxnSpPr>
        <p:spPr>
          <a:xfrm flipV="1">
            <a:off x="17338" y="5565872"/>
            <a:ext cx="9827044" cy="54267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4" name="Picture 113">
            <a:extLst>
              <a:ext uri="{FF2B5EF4-FFF2-40B4-BE49-F238E27FC236}">
                <a16:creationId xmlns:a16="http://schemas.microsoft.com/office/drawing/2014/main" id="{59734E3E-AF01-9F2C-788F-9767B3D886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986" b="2585"/>
          <a:stretch>
            <a:fillRect/>
          </a:stretch>
        </p:blipFill>
        <p:spPr>
          <a:xfrm>
            <a:off x="47818" y="6639941"/>
            <a:ext cx="5262664" cy="232466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6907971D-57E1-8A6D-1DDF-7E43835E49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57" t="88986" b="2585"/>
          <a:stretch>
            <a:fillRect/>
          </a:stretch>
        </p:blipFill>
        <p:spPr>
          <a:xfrm>
            <a:off x="3444350" y="6639941"/>
            <a:ext cx="3824471" cy="232466"/>
          </a:xfrm>
          <a:prstGeom prst="rect">
            <a:avLst/>
          </a:prstGeom>
        </p:spPr>
      </p:pic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FD061D8C-9C6D-C0EB-4092-56A0FD8D91E0}"/>
              </a:ext>
            </a:extLst>
          </p:cNvPr>
          <p:cNvCxnSpPr>
            <a:cxnSpLocks/>
          </p:cNvCxnSpPr>
          <p:nvPr/>
        </p:nvCxnSpPr>
        <p:spPr>
          <a:xfrm>
            <a:off x="3528395" y="5614613"/>
            <a:ext cx="6798365" cy="866800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FB4475F4-E1FC-B671-B5FA-E0B3CBB9F289}"/>
              </a:ext>
            </a:extLst>
          </p:cNvPr>
          <p:cNvCxnSpPr>
            <a:cxnSpLocks/>
          </p:cNvCxnSpPr>
          <p:nvPr/>
        </p:nvCxnSpPr>
        <p:spPr>
          <a:xfrm flipV="1">
            <a:off x="3528395" y="4724175"/>
            <a:ext cx="6710901" cy="845919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5AF81839-1853-4113-0B8F-05A5AF023F39}"/>
              </a:ext>
            </a:extLst>
          </p:cNvPr>
          <p:cNvSpPr txBox="1"/>
          <p:nvPr/>
        </p:nvSpPr>
        <p:spPr>
          <a:xfrm>
            <a:off x="98985" y="4153628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hnschrift Condensed" panose="020B0502040204020203" pitchFamily="34" charset="0"/>
              </a:rPr>
              <a:t>Top view</a:t>
            </a:r>
          </a:p>
        </p:txBody>
      </p:sp>
    </p:spTree>
    <p:extLst>
      <p:ext uri="{BB962C8B-B14F-4D97-AF65-F5344CB8AC3E}">
        <p14:creationId xmlns:p14="http://schemas.microsoft.com/office/powerpoint/2010/main" val="177714946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09C63-99AD-4788-11C3-CABF9BF11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>
            <a:extLst>
              <a:ext uri="{FF2B5EF4-FFF2-40B4-BE49-F238E27FC236}">
                <a16:creationId xmlns:a16="http://schemas.microsoft.com/office/drawing/2014/main" id="{E492E99E-E86B-4AC5-CB3C-1410F95CCBD3}"/>
              </a:ext>
            </a:extLst>
          </p:cNvPr>
          <p:cNvSpPr/>
          <p:nvPr/>
        </p:nvSpPr>
        <p:spPr>
          <a:xfrm>
            <a:off x="7155428" y="4176530"/>
            <a:ext cx="5033397" cy="26958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9ED6603-15C3-18E3-F2B1-EE6CDA8213AC}"/>
              </a:ext>
            </a:extLst>
          </p:cNvPr>
          <p:cNvSpPr/>
          <p:nvPr/>
        </p:nvSpPr>
        <p:spPr>
          <a:xfrm>
            <a:off x="2193901" y="4180173"/>
            <a:ext cx="5002913" cy="2693644"/>
          </a:xfrm>
          <a:prstGeom prst="rect">
            <a:avLst/>
          </a:prstGeom>
          <a:solidFill>
            <a:srgbClr val="EC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E4B47C2-81EB-A5A2-E963-78FA30104094}"/>
              </a:ext>
            </a:extLst>
          </p:cNvPr>
          <p:cNvSpPr/>
          <p:nvPr/>
        </p:nvSpPr>
        <p:spPr>
          <a:xfrm>
            <a:off x="10292" y="4168823"/>
            <a:ext cx="655181" cy="2757822"/>
          </a:xfrm>
          <a:prstGeom prst="rect">
            <a:avLst/>
          </a:prstGeom>
          <a:solidFill>
            <a:srgbClr val="E5F2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DAC5E01-F849-1704-323F-400F2A63D10A}"/>
              </a:ext>
            </a:extLst>
          </p:cNvPr>
          <p:cNvSpPr/>
          <p:nvPr/>
        </p:nvSpPr>
        <p:spPr>
          <a:xfrm>
            <a:off x="608941" y="4180173"/>
            <a:ext cx="1584960" cy="2693644"/>
          </a:xfrm>
          <a:prstGeom prst="rect">
            <a:avLst/>
          </a:prstGeom>
          <a:solidFill>
            <a:srgbClr val="E1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Block Arc 43">
            <a:extLst>
              <a:ext uri="{FF2B5EF4-FFF2-40B4-BE49-F238E27FC236}">
                <a16:creationId xmlns:a16="http://schemas.microsoft.com/office/drawing/2014/main" id="{4A50DB48-F12E-ECB6-EF8F-2997B08C55BB}"/>
              </a:ext>
            </a:extLst>
          </p:cNvPr>
          <p:cNvSpPr/>
          <p:nvPr/>
        </p:nvSpPr>
        <p:spPr>
          <a:xfrm rot="5400000">
            <a:off x="-1328487" y="5035026"/>
            <a:ext cx="3154914" cy="1115856"/>
          </a:xfrm>
          <a:prstGeom prst="blockArc">
            <a:avLst>
              <a:gd name="adj1" fmla="val 11694904"/>
              <a:gd name="adj2" fmla="val 20647574"/>
              <a:gd name="adj3" fmla="val 32849"/>
            </a:avLst>
          </a:prstGeom>
          <a:solidFill>
            <a:srgbClr val="B3DA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Block Arc 44">
            <a:extLst>
              <a:ext uri="{FF2B5EF4-FFF2-40B4-BE49-F238E27FC236}">
                <a16:creationId xmlns:a16="http://schemas.microsoft.com/office/drawing/2014/main" id="{B114F1C5-9106-0A69-6710-510DC9EB367F}"/>
              </a:ext>
            </a:extLst>
          </p:cNvPr>
          <p:cNvSpPr/>
          <p:nvPr/>
        </p:nvSpPr>
        <p:spPr>
          <a:xfrm rot="5400000">
            <a:off x="-512693" y="4343709"/>
            <a:ext cx="3820270" cy="2366304"/>
          </a:xfrm>
          <a:prstGeom prst="blockArc">
            <a:avLst>
              <a:gd name="adj1" fmla="val 12612037"/>
              <a:gd name="adj2" fmla="val 20202314"/>
              <a:gd name="adj3" fmla="val 17562"/>
            </a:avLst>
          </a:prstGeom>
          <a:solidFill>
            <a:srgbClr val="B7BD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A69385-EA38-6A75-F16B-D71F965D55A7}"/>
              </a:ext>
            </a:extLst>
          </p:cNvPr>
          <p:cNvGrpSpPr/>
          <p:nvPr/>
        </p:nvGrpSpPr>
        <p:grpSpPr>
          <a:xfrm rot="21174590">
            <a:off x="4240717" y="4732315"/>
            <a:ext cx="10197404" cy="217958"/>
            <a:chOff x="5964936" y="4750479"/>
            <a:chExt cx="4140201" cy="16665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72E6FB7-1857-0BDC-9E2D-AEFA4422F8B3}"/>
                </a:ext>
              </a:extLst>
            </p:cNvPr>
            <p:cNvSpPr/>
            <p:nvPr/>
          </p:nvSpPr>
          <p:spPr>
            <a:xfrm>
              <a:off x="5964936" y="4750479"/>
              <a:ext cx="4140201" cy="48268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48268">
                  <a:moveTo>
                    <a:pt x="0" y="48268"/>
                  </a:moveTo>
                  <a:cubicBezTo>
                    <a:pt x="435504" y="-12851"/>
                    <a:pt x="3757084" y="-18407"/>
                    <a:pt x="4140201" y="45886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E2FA8FE-8B07-0261-F53E-242BFDA5A4AD}"/>
                </a:ext>
              </a:extLst>
            </p:cNvPr>
            <p:cNvSpPr/>
            <p:nvPr/>
          </p:nvSpPr>
          <p:spPr>
            <a:xfrm flipV="1">
              <a:off x="5964936" y="4879688"/>
              <a:ext cx="4140201" cy="37450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  <a:gd name="connsiteX0" fmla="*/ 0 w 4140201"/>
                <a:gd name="connsiteY0" fmla="*/ 37450 h 37450"/>
                <a:gd name="connsiteX1" fmla="*/ 4140201 w 4140201"/>
                <a:gd name="connsiteY1" fmla="*/ 35068 h 3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37450">
                  <a:moveTo>
                    <a:pt x="0" y="37450"/>
                  </a:moveTo>
                  <a:cubicBezTo>
                    <a:pt x="472356" y="9216"/>
                    <a:pt x="3757084" y="-29225"/>
                    <a:pt x="4140201" y="35068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6B8DB8-772A-8186-03C6-413C83ED2375}"/>
              </a:ext>
            </a:extLst>
          </p:cNvPr>
          <p:cNvGrpSpPr/>
          <p:nvPr/>
        </p:nvGrpSpPr>
        <p:grpSpPr>
          <a:xfrm>
            <a:off x="4287853" y="5469369"/>
            <a:ext cx="10197404" cy="217958"/>
            <a:chOff x="5964936" y="4750479"/>
            <a:chExt cx="4140201" cy="166659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6C9ECD7-B925-A925-64AF-4D7271AA41F1}"/>
                </a:ext>
              </a:extLst>
            </p:cNvPr>
            <p:cNvSpPr/>
            <p:nvPr/>
          </p:nvSpPr>
          <p:spPr>
            <a:xfrm>
              <a:off x="5964936" y="4750479"/>
              <a:ext cx="4140201" cy="48268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48268">
                  <a:moveTo>
                    <a:pt x="0" y="48268"/>
                  </a:moveTo>
                  <a:cubicBezTo>
                    <a:pt x="435504" y="-12851"/>
                    <a:pt x="3757084" y="-18407"/>
                    <a:pt x="4140201" y="45886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003A25E-4298-EAF0-BE22-0FF4E86E1410}"/>
                </a:ext>
              </a:extLst>
            </p:cNvPr>
            <p:cNvSpPr/>
            <p:nvPr/>
          </p:nvSpPr>
          <p:spPr>
            <a:xfrm flipV="1">
              <a:off x="5964936" y="4879688"/>
              <a:ext cx="4140201" cy="37450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  <a:gd name="connsiteX0" fmla="*/ 0 w 4140201"/>
                <a:gd name="connsiteY0" fmla="*/ 37450 h 37450"/>
                <a:gd name="connsiteX1" fmla="*/ 4140201 w 4140201"/>
                <a:gd name="connsiteY1" fmla="*/ 35068 h 3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37450">
                  <a:moveTo>
                    <a:pt x="0" y="37450"/>
                  </a:moveTo>
                  <a:cubicBezTo>
                    <a:pt x="472356" y="9216"/>
                    <a:pt x="3757084" y="-29225"/>
                    <a:pt x="4140201" y="35068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B3D90D-E3A0-B239-6985-7CADBEC177DB}"/>
              </a:ext>
            </a:extLst>
          </p:cNvPr>
          <p:cNvGrpSpPr/>
          <p:nvPr/>
        </p:nvGrpSpPr>
        <p:grpSpPr>
          <a:xfrm rot="425410" flipV="1">
            <a:off x="4251146" y="6233854"/>
            <a:ext cx="10197404" cy="217958"/>
            <a:chOff x="5964936" y="4750479"/>
            <a:chExt cx="4140201" cy="166659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F2DE132-A98F-E35F-889D-B8C5258AC645}"/>
                </a:ext>
              </a:extLst>
            </p:cNvPr>
            <p:cNvSpPr/>
            <p:nvPr/>
          </p:nvSpPr>
          <p:spPr>
            <a:xfrm>
              <a:off x="5964936" y="4750479"/>
              <a:ext cx="4140201" cy="48268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48268">
                  <a:moveTo>
                    <a:pt x="0" y="48268"/>
                  </a:moveTo>
                  <a:cubicBezTo>
                    <a:pt x="435504" y="-12851"/>
                    <a:pt x="3757084" y="-18407"/>
                    <a:pt x="4140201" y="45886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E2D91C3-FC8F-A2ED-17A8-A2C38B58BA00}"/>
                </a:ext>
              </a:extLst>
            </p:cNvPr>
            <p:cNvSpPr/>
            <p:nvPr/>
          </p:nvSpPr>
          <p:spPr>
            <a:xfrm flipV="1">
              <a:off x="5964936" y="4879688"/>
              <a:ext cx="4140201" cy="37450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  <a:gd name="connsiteX0" fmla="*/ 0 w 4140201"/>
                <a:gd name="connsiteY0" fmla="*/ 37450 h 37450"/>
                <a:gd name="connsiteX1" fmla="*/ 4140201 w 4140201"/>
                <a:gd name="connsiteY1" fmla="*/ 35068 h 3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37450">
                  <a:moveTo>
                    <a:pt x="0" y="37450"/>
                  </a:moveTo>
                  <a:cubicBezTo>
                    <a:pt x="472356" y="9216"/>
                    <a:pt x="3757084" y="-29225"/>
                    <a:pt x="4140201" y="35068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4D292FF3-4A37-F2D3-368B-3768E35550E0}"/>
              </a:ext>
            </a:extLst>
          </p:cNvPr>
          <p:cNvSpPr/>
          <p:nvPr/>
        </p:nvSpPr>
        <p:spPr>
          <a:xfrm>
            <a:off x="17337" y="5540946"/>
            <a:ext cx="114753" cy="169455"/>
          </a:xfrm>
          <a:prstGeom prst="rect">
            <a:avLst/>
          </a:prstGeom>
          <a:solidFill>
            <a:srgbClr val="0075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ECBD75D-8F33-8145-F81E-C48FB5CA57CF}"/>
              </a:ext>
            </a:extLst>
          </p:cNvPr>
          <p:cNvSpPr/>
          <p:nvPr/>
        </p:nvSpPr>
        <p:spPr>
          <a:xfrm>
            <a:off x="403748" y="5485691"/>
            <a:ext cx="414125" cy="244471"/>
          </a:xfrm>
          <a:prstGeom prst="rect">
            <a:avLst/>
          </a:prstGeom>
          <a:solidFill>
            <a:srgbClr val="E5F2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E4CEC16-4DFD-CBC3-9F50-EE8BA2A34FA9}"/>
              </a:ext>
            </a:extLst>
          </p:cNvPr>
          <p:cNvSpPr/>
          <p:nvPr/>
        </p:nvSpPr>
        <p:spPr>
          <a:xfrm>
            <a:off x="2052477" y="5439306"/>
            <a:ext cx="548976" cy="332086"/>
          </a:xfrm>
          <a:prstGeom prst="rect">
            <a:avLst/>
          </a:prstGeom>
          <a:solidFill>
            <a:srgbClr val="E1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252A2F2-DED2-C524-96F9-AE347F54A168}"/>
              </a:ext>
            </a:extLst>
          </p:cNvPr>
          <p:cNvGrpSpPr/>
          <p:nvPr/>
        </p:nvGrpSpPr>
        <p:grpSpPr>
          <a:xfrm>
            <a:off x="485948" y="5438916"/>
            <a:ext cx="2648991" cy="332475"/>
            <a:chOff x="1234820" y="4717367"/>
            <a:chExt cx="4140202" cy="254223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9623F8-7413-466F-C587-FFC1B3FD583F}"/>
                </a:ext>
              </a:extLst>
            </p:cNvPr>
            <p:cNvSpPr/>
            <p:nvPr/>
          </p:nvSpPr>
          <p:spPr>
            <a:xfrm>
              <a:off x="1234823" y="4717367"/>
              <a:ext cx="4140199" cy="78016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78015">
                  <a:moveTo>
                    <a:pt x="0" y="78015"/>
                  </a:moveTo>
                  <a:cubicBezTo>
                    <a:pt x="549804" y="-30729"/>
                    <a:pt x="3595159" y="-20410"/>
                    <a:pt x="4140201" y="75633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F9524-8C77-A1E8-78D8-310178C7DB2B}"/>
                </a:ext>
              </a:extLst>
            </p:cNvPr>
            <p:cNvSpPr/>
            <p:nvPr/>
          </p:nvSpPr>
          <p:spPr>
            <a:xfrm flipV="1">
              <a:off x="1234820" y="4893574"/>
              <a:ext cx="4140202" cy="78016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78015">
                  <a:moveTo>
                    <a:pt x="0" y="78015"/>
                  </a:moveTo>
                  <a:cubicBezTo>
                    <a:pt x="549804" y="-30729"/>
                    <a:pt x="3595159" y="-20410"/>
                    <a:pt x="4140201" y="75633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B25E499-18ED-34FA-DEF0-86C250E7DA07}"/>
              </a:ext>
            </a:extLst>
          </p:cNvPr>
          <p:cNvCxnSpPr>
            <a:cxnSpLocks/>
          </p:cNvCxnSpPr>
          <p:nvPr/>
        </p:nvCxnSpPr>
        <p:spPr>
          <a:xfrm flipV="1">
            <a:off x="17338" y="5565872"/>
            <a:ext cx="9827044" cy="54267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F305296C-D321-680B-0847-3957F54804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986" b="2585"/>
          <a:stretch>
            <a:fillRect/>
          </a:stretch>
        </p:blipFill>
        <p:spPr>
          <a:xfrm>
            <a:off x="47818" y="6639941"/>
            <a:ext cx="5262664" cy="23246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150BBCC-F890-0EF7-0F2F-68F6DB4804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57" t="88986" b="2585"/>
          <a:stretch>
            <a:fillRect/>
          </a:stretch>
        </p:blipFill>
        <p:spPr>
          <a:xfrm>
            <a:off x="3444350" y="6639941"/>
            <a:ext cx="3824471" cy="232466"/>
          </a:xfrm>
          <a:prstGeom prst="rect">
            <a:avLst/>
          </a:prstGeom>
        </p:spPr>
      </p:pic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8E31728-7792-DB2D-C4A0-5E7507090B04}"/>
              </a:ext>
            </a:extLst>
          </p:cNvPr>
          <p:cNvCxnSpPr>
            <a:cxnSpLocks/>
          </p:cNvCxnSpPr>
          <p:nvPr/>
        </p:nvCxnSpPr>
        <p:spPr>
          <a:xfrm>
            <a:off x="3528395" y="5614613"/>
            <a:ext cx="6798365" cy="866800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20A717C-5F3D-0A69-916E-777FD40E88D2}"/>
              </a:ext>
            </a:extLst>
          </p:cNvPr>
          <p:cNvCxnSpPr>
            <a:cxnSpLocks/>
          </p:cNvCxnSpPr>
          <p:nvPr/>
        </p:nvCxnSpPr>
        <p:spPr>
          <a:xfrm flipV="1">
            <a:off x="3528395" y="4724175"/>
            <a:ext cx="6710901" cy="845919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5" name="Picture 114" descr="A blue lines on a black background&#10;&#10;AI-generated content may be incorrect.">
            <a:extLst>
              <a:ext uri="{FF2B5EF4-FFF2-40B4-BE49-F238E27FC236}">
                <a16:creationId xmlns:a16="http://schemas.microsoft.com/office/drawing/2014/main" id="{DC8C1334-6E07-3AC1-312E-A19880784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230" y="-3052413"/>
            <a:ext cx="7244861" cy="6858000"/>
          </a:xfrm>
          <a:prstGeom prst="rect">
            <a:avLst/>
          </a:prstGeom>
        </p:spPr>
      </p:pic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A4730D60-1BF4-1DBB-787F-BB527E7902D9}"/>
              </a:ext>
            </a:extLst>
          </p:cNvPr>
          <p:cNvCxnSpPr>
            <a:cxnSpLocks/>
          </p:cNvCxnSpPr>
          <p:nvPr/>
        </p:nvCxnSpPr>
        <p:spPr>
          <a:xfrm flipH="1">
            <a:off x="8030748" y="1644245"/>
            <a:ext cx="504825" cy="1574006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02C91075-FABD-46D6-4CBE-1C26A143F9C6}"/>
              </a:ext>
            </a:extLst>
          </p:cNvPr>
          <p:cNvCxnSpPr>
            <a:cxnSpLocks/>
          </p:cNvCxnSpPr>
          <p:nvPr/>
        </p:nvCxnSpPr>
        <p:spPr>
          <a:xfrm flipH="1">
            <a:off x="8204579" y="2227651"/>
            <a:ext cx="147636" cy="626269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6BD8F5EE-1056-7686-F27C-08DE5CF07726}"/>
              </a:ext>
            </a:extLst>
          </p:cNvPr>
          <p:cNvCxnSpPr>
            <a:cxnSpLocks/>
          </p:cNvCxnSpPr>
          <p:nvPr/>
        </p:nvCxnSpPr>
        <p:spPr>
          <a:xfrm flipH="1">
            <a:off x="8045036" y="2226241"/>
            <a:ext cx="300036" cy="71340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B00C3B66-EC87-2329-96AA-4B1854477037}"/>
              </a:ext>
            </a:extLst>
          </p:cNvPr>
          <p:cNvSpPr txBox="1"/>
          <p:nvPr/>
        </p:nvSpPr>
        <p:spPr>
          <a:xfrm>
            <a:off x="98985" y="4153628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hnschrift Condensed" panose="020B0502040204020203" pitchFamily="34" charset="0"/>
              </a:rPr>
              <a:t>Top view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ADE9AC38-B196-46B3-16D1-E2EE8FC3AB53}"/>
              </a:ext>
            </a:extLst>
          </p:cNvPr>
          <p:cNvSpPr txBox="1"/>
          <p:nvPr/>
        </p:nvSpPr>
        <p:spPr>
          <a:xfrm>
            <a:off x="8045036" y="3012922"/>
            <a:ext cx="686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IDUN</a:t>
            </a:r>
          </a:p>
        </p:txBody>
      </p:sp>
      <p:sp>
        <p:nvSpPr>
          <p:cNvPr id="141" name="Title 2">
            <a:extLst>
              <a:ext uri="{FF2B5EF4-FFF2-40B4-BE49-F238E27FC236}">
                <a16:creationId xmlns:a16="http://schemas.microsoft.com/office/drawing/2014/main" id="{08BD8E5C-C5CC-3171-DF82-B80CC578C831}"/>
              </a:ext>
            </a:extLst>
          </p:cNvPr>
          <p:cNvSpPr txBox="1">
            <a:spLocks/>
          </p:cNvSpPr>
          <p:nvPr/>
        </p:nvSpPr>
        <p:spPr>
          <a:xfrm>
            <a:off x="563759" y="1791723"/>
            <a:ext cx="4230781" cy="13080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9141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baseline="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The first set of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short instruments </a:t>
            </a:r>
          </a:p>
        </p:txBody>
      </p:sp>
      <p:sp>
        <p:nvSpPr>
          <p:cNvPr id="142" name="Titel 2">
            <a:extLst>
              <a:ext uri="{FF2B5EF4-FFF2-40B4-BE49-F238E27FC236}">
                <a16:creationId xmlns:a16="http://schemas.microsoft.com/office/drawing/2014/main" id="{8A56C329-790F-41BE-B02E-6081186D8F4C}"/>
              </a:ext>
            </a:extLst>
          </p:cNvPr>
          <p:cNvSpPr txBox="1">
            <a:spLocks/>
          </p:cNvSpPr>
          <p:nvPr/>
        </p:nvSpPr>
        <p:spPr>
          <a:xfrm>
            <a:off x="485950" y="491188"/>
            <a:ext cx="4015998" cy="123110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51422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 cap="none" baseline="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8000" noProof="0" dirty="0">
                <a:latin typeface="Open Sans Light" panose="020B03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IDUN</a:t>
            </a:r>
            <a:endParaRPr lang="en-US" sz="8000" noProof="0" dirty="0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75850800-B756-8C37-005F-6C4AB7D3C79E}"/>
              </a:ext>
            </a:extLst>
          </p:cNvPr>
          <p:cNvSpPr/>
          <p:nvPr/>
        </p:nvSpPr>
        <p:spPr>
          <a:xfrm>
            <a:off x="7190868" y="6638530"/>
            <a:ext cx="5018815" cy="24314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C1AF74D0-3B8F-A0FE-E0FD-4DB0204BD224}"/>
              </a:ext>
            </a:extLst>
          </p:cNvPr>
          <p:cNvSpPr txBox="1"/>
          <p:nvPr/>
        </p:nvSpPr>
        <p:spPr>
          <a:xfrm>
            <a:off x="7197682" y="6599432"/>
            <a:ext cx="2232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New guide hall</a:t>
            </a:r>
          </a:p>
        </p:txBody>
      </p:sp>
    </p:spTree>
    <p:extLst>
      <p:ext uri="{BB962C8B-B14F-4D97-AF65-F5344CB8AC3E}">
        <p14:creationId xmlns:p14="http://schemas.microsoft.com/office/powerpoint/2010/main" val="409517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B113E-D9F2-1A44-3BFB-E461B68D8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D92237-1F12-865A-48DE-B446AC3A35BF}"/>
              </a:ext>
            </a:extLst>
          </p:cNvPr>
          <p:cNvSpPr/>
          <p:nvPr/>
        </p:nvSpPr>
        <p:spPr>
          <a:xfrm>
            <a:off x="848" y="-22293"/>
            <a:ext cx="12120789" cy="6638426"/>
          </a:xfrm>
          <a:prstGeom prst="rect">
            <a:avLst/>
          </a:prstGeom>
          <a:solidFill>
            <a:srgbClr val="EC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17EB22-9EE2-EA14-3669-807CE90D7FB0}"/>
              </a:ext>
            </a:extLst>
          </p:cNvPr>
          <p:cNvSpPr/>
          <p:nvPr/>
        </p:nvSpPr>
        <p:spPr>
          <a:xfrm>
            <a:off x="-32390" y="4171450"/>
            <a:ext cx="1064439" cy="2458358"/>
          </a:xfrm>
          <a:prstGeom prst="rect">
            <a:avLst/>
          </a:prstGeom>
          <a:solidFill>
            <a:srgbClr val="E5F2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E2A6A5-2683-C821-3FAC-2D7863FC2A79}"/>
              </a:ext>
            </a:extLst>
          </p:cNvPr>
          <p:cNvSpPr/>
          <p:nvPr/>
        </p:nvSpPr>
        <p:spPr>
          <a:xfrm>
            <a:off x="975517" y="4164356"/>
            <a:ext cx="1584960" cy="2693644"/>
          </a:xfrm>
          <a:prstGeom prst="rect">
            <a:avLst/>
          </a:prstGeom>
          <a:solidFill>
            <a:srgbClr val="E1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016AB3A-03B4-C739-2507-8C593ABC4F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986" b="2585"/>
          <a:stretch>
            <a:fillRect/>
          </a:stretch>
        </p:blipFill>
        <p:spPr>
          <a:xfrm>
            <a:off x="441288" y="6622541"/>
            <a:ext cx="5523957" cy="24314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A6B5003-A1CA-5CA9-6BA6-E31B4052DF3E}"/>
              </a:ext>
            </a:extLst>
          </p:cNvPr>
          <p:cNvSpPr/>
          <p:nvPr/>
        </p:nvSpPr>
        <p:spPr>
          <a:xfrm>
            <a:off x="2451051" y="4164356"/>
            <a:ext cx="417925" cy="2458358"/>
          </a:xfrm>
          <a:prstGeom prst="rect">
            <a:avLst/>
          </a:prstGeom>
          <a:solidFill>
            <a:srgbClr val="B7BD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EC171A6-C67E-DDA9-B65C-061E15C1B571}"/>
              </a:ext>
            </a:extLst>
          </p:cNvPr>
          <p:cNvSpPr/>
          <p:nvPr/>
        </p:nvSpPr>
        <p:spPr>
          <a:xfrm>
            <a:off x="812535" y="4171450"/>
            <a:ext cx="417925" cy="2458358"/>
          </a:xfrm>
          <a:prstGeom prst="rect">
            <a:avLst/>
          </a:prstGeom>
          <a:solidFill>
            <a:srgbClr val="B7BD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8A22E7F-8DF8-66F2-1A69-01C851A71F18}"/>
              </a:ext>
            </a:extLst>
          </p:cNvPr>
          <p:cNvSpPr/>
          <p:nvPr/>
        </p:nvSpPr>
        <p:spPr>
          <a:xfrm>
            <a:off x="383913" y="5525129"/>
            <a:ext cx="114753" cy="169455"/>
          </a:xfrm>
          <a:prstGeom prst="rect">
            <a:avLst/>
          </a:prstGeom>
          <a:solidFill>
            <a:srgbClr val="0075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A9974C1-402F-F07E-4A88-6925928F76D2}"/>
              </a:ext>
            </a:extLst>
          </p:cNvPr>
          <p:cNvSpPr/>
          <p:nvPr/>
        </p:nvSpPr>
        <p:spPr>
          <a:xfrm>
            <a:off x="812536" y="5444195"/>
            <a:ext cx="423680" cy="308250"/>
          </a:xfrm>
          <a:prstGeom prst="rect">
            <a:avLst/>
          </a:prstGeom>
          <a:solidFill>
            <a:srgbClr val="E5F2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8DD1D8A-AB1E-108F-061D-B1AFC3594B5C}"/>
              </a:ext>
            </a:extLst>
          </p:cNvPr>
          <p:cNvSpPr/>
          <p:nvPr/>
        </p:nvSpPr>
        <p:spPr>
          <a:xfrm rot="60000">
            <a:off x="2419053" y="5451770"/>
            <a:ext cx="459350" cy="332086"/>
          </a:xfrm>
          <a:prstGeom prst="rect">
            <a:avLst/>
          </a:prstGeom>
          <a:solidFill>
            <a:srgbClr val="E1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05A25DB8-05C6-041B-2AED-DC3EAA4B4231}"/>
              </a:ext>
            </a:extLst>
          </p:cNvPr>
          <p:cNvSpPr/>
          <p:nvPr/>
        </p:nvSpPr>
        <p:spPr>
          <a:xfrm rot="60000">
            <a:off x="750983" y="5446597"/>
            <a:ext cx="2648989" cy="102030"/>
          </a:xfrm>
          <a:custGeom>
            <a:avLst/>
            <a:gdLst>
              <a:gd name="connsiteX0" fmla="*/ 0 w 4235450"/>
              <a:gd name="connsiteY0" fmla="*/ 0 h 38100"/>
              <a:gd name="connsiteX1" fmla="*/ 4235450 w 4235450"/>
              <a:gd name="connsiteY1" fmla="*/ 38100 h 38100"/>
              <a:gd name="connsiteX2" fmla="*/ 4235450 w 4235450"/>
              <a:gd name="connsiteY2" fmla="*/ 38100 h 38100"/>
              <a:gd name="connsiteX0" fmla="*/ 0 w 4235450"/>
              <a:gd name="connsiteY0" fmla="*/ 47434 h 85534"/>
              <a:gd name="connsiteX1" fmla="*/ 4235450 w 4235450"/>
              <a:gd name="connsiteY1" fmla="*/ 85534 h 85534"/>
              <a:gd name="connsiteX2" fmla="*/ 4235450 w 4235450"/>
              <a:gd name="connsiteY2" fmla="*/ 85534 h 85534"/>
              <a:gd name="connsiteX0" fmla="*/ 0 w 4235450"/>
              <a:gd name="connsiteY0" fmla="*/ 73657 h 111757"/>
              <a:gd name="connsiteX1" fmla="*/ 4235450 w 4235450"/>
              <a:gd name="connsiteY1" fmla="*/ 111757 h 111757"/>
              <a:gd name="connsiteX2" fmla="*/ 4235450 w 4235450"/>
              <a:gd name="connsiteY2" fmla="*/ 111757 h 111757"/>
              <a:gd name="connsiteX0" fmla="*/ 0 w 4235450"/>
              <a:gd name="connsiteY0" fmla="*/ 66174 h 104274"/>
              <a:gd name="connsiteX1" fmla="*/ 4235450 w 4235450"/>
              <a:gd name="connsiteY1" fmla="*/ 104274 h 104274"/>
              <a:gd name="connsiteX2" fmla="*/ 4235450 w 4235450"/>
              <a:gd name="connsiteY2" fmla="*/ 104274 h 104274"/>
              <a:gd name="connsiteX0" fmla="*/ 0 w 4235450"/>
              <a:gd name="connsiteY0" fmla="*/ 80043 h 118143"/>
              <a:gd name="connsiteX1" fmla="*/ 4235450 w 4235450"/>
              <a:gd name="connsiteY1" fmla="*/ 118143 h 118143"/>
              <a:gd name="connsiteX2" fmla="*/ 4235450 w 4235450"/>
              <a:gd name="connsiteY2" fmla="*/ 118143 h 118143"/>
              <a:gd name="connsiteX0" fmla="*/ 0 w 4235450"/>
              <a:gd name="connsiteY0" fmla="*/ 60660 h 98760"/>
              <a:gd name="connsiteX1" fmla="*/ 4235450 w 4235450"/>
              <a:gd name="connsiteY1" fmla="*/ 98760 h 98760"/>
              <a:gd name="connsiteX2" fmla="*/ 4235450 w 4235450"/>
              <a:gd name="connsiteY2" fmla="*/ 98760 h 98760"/>
              <a:gd name="connsiteX0" fmla="*/ 0 w 4235450"/>
              <a:gd name="connsiteY0" fmla="*/ 67848 h 86898"/>
              <a:gd name="connsiteX1" fmla="*/ 4235450 w 4235450"/>
              <a:gd name="connsiteY1" fmla="*/ 86898 h 86898"/>
              <a:gd name="connsiteX2" fmla="*/ 4235450 w 4235450"/>
              <a:gd name="connsiteY2" fmla="*/ 86898 h 86898"/>
              <a:gd name="connsiteX0" fmla="*/ 0 w 4235450"/>
              <a:gd name="connsiteY0" fmla="*/ 67848 h 86898"/>
              <a:gd name="connsiteX1" fmla="*/ 4235450 w 4235450"/>
              <a:gd name="connsiteY1" fmla="*/ 86898 h 86898"/>
              <a:gd name="connsiteX2" fmla="*/ 4235450 w 4235450"/>
              <a:gd name="connsiteY2" fmla="*/ 86898 h 86898"/>
              <a:gd name="connsiteX0" fmla="*/ 0 w 4235450"/>
              <a:gd name="connsiteY0" fmla="*/ 70488 h 89538"/>
              <a:gd name="connsiteX1" fmla="*/ 4235450 w 4235450"/>
              <a:gd name="connsiteY1" fmla="*/ 89538 h 89538"/>
              <a:gd name="connsiteX2" fmla="*/ 4235450 w 4235450"/>
              <a:gd name="connsiteY2" fmla="*/ 89538 h 89538"/>
              <a:gd name="connsiteX0" fmla="*/ 0 w 4166394"/>
              <a:gd name="connsiteY0" fmla="*/ 114326 h 114326"/>
              <a:gd name="connsiteX1" fmla="*/ 4166394 w 4166394"/>
              <a:gd name="connsiteY1" fmla="*/ 52414 h 114326"/>
              <a:gd name="connsiteX2" fmla="*/ 4166394 w 4166394"/>
              <a:gd name="connsiteY2" fmla="*/ 52414 h 114326"/>
              <a:gd name="connsiteX0" fmla="*/ 0 w 4164012"/>
              <a:gd name="connsiteY0" fmla="*/ 108013 h 108013"/>
              <a:gd name="connsiteX1" fmla="*/ 4164012 w 4164012"/>
              <a:gd name="connsiteY1" fmla="*/ 55626 h 108013"/>
              <a:gd name="connsiteX2" fmla="*/ 4164012 w 4164012"/>
              <a:gd name="connsiteY2" fmla="*/ 55626 h 108013"/>
              <a:gd name="connsiteX0" fmla="*/ 0 w 4164012"/>
              <a:gd name="connsiteY0" fmla="*/ 112722 h 112722"/>
              <a:gd name="connsiteX1" fmla="*/ 4164012 w 4164012"/>
              <a:gd name="connsiteY1" fmla="*/ 53191 h 112722"/>
              <a:gd name="connsiteX2" fmla="*/ 4164012 w 4164012"/>
              <a:gd name="connsiteY2" fmla="*/ 53191 h 112722"/>
              <a:gd name="connsiteX0" fmla="*/ 0 w 4194969"/>
              <a:gd name="connsiteY0" fmla="*/ 112722 h 193684"/>
              <a:gd name="connsiteX1" fmla="*/ 4164012 w 4194969"/>
              <a:gd name="connsiteY1" fmla="*/ 53191 h 193684"/>
              <a:gd name="connsiteX2" fmla="*/ 4194969 w 4194969"/>
              <a:gd name="connsiteY2" fmla="*/ 193684 h 193684"/>
              <a:gd name="connsiteX0" fmla="*/ 0 w 4194969"/>
              <a:gd name="connsiteY0" fmla="*/ 0 h 80962"/>
              <a:gd name="connsiteX1" fmla="*/ 4194969 w 4194969"/>
              <a:gd name="connsiteY1" fmla="*/ 80962 h 80962"/>
              <a:gd name="connsiteX0" fmla="*/ 0 w 4142582"/>
              <a:gd name="connsiteY0" fmla="*/ 11907 h 11907"/>
              <a:gd name="connsiteX1" fmla="*/ 4142582 w 4142582"/>
              <a:gd name="connsiteY1" fmla="*/ 0 h 11907"/>
              <a:gd name="connsiteX0" fmla="*/ 0 w 4142582"/>
              <a:gd name="connsiteY0" fmla="*/ 96896 h 96896"/>
              <a:gd name="connsiteX1" fmla="*/ 4142582 w 4142582"/>
              <a:gd name="connsiteY1" fmla="*/ 84989 h 96896"/>
              <a:gd name="connsiteX0" fmla="*/ 0 w 4140201"/>
              <a:gd name="connsiteY0" fmla="*/ 89783 h 89783"/>
              <a:gd name="connsiteX1" fmla="*/ 4140201 w 4140201"/>
              <a:gd name="connsiteY1" fmla="*/ 87401 h 89783"/>
              <a:gd name="connsiteX0" fmla="*/ 0 w 4140201"/>
              <a:gd name="connsiteY0" fmla="*/ 121032 h 121032"/>
              <a:gd name="connsiteX1" fmla="*/ 4140201 w 4140201"/>
              <a:gd name="connsiteY1" fmla="*/ 118650 h 121032"/>
              <a:gd name="connsiteX0" fmla="*/ 0 w 4140201"/>
              <a:gd name="connsiteY0" fmla="*/ 117089 h 117089"/>
              <a:gd name="connsiteX1" fmla="*/ 4140201 w 4140201"/>
              <a:gd name="connsiteY1" fmla="*/ 114707 h 117089"/>
              <a:gd name="connsiteX0" fmla="*/ 0 w 4140201"/>
              <a:gd name="connsiteY0" fmla="*/ 94156 h 94156"/>
              <a:gd name="connsiteX1" fmla="*/ 4140201 w 4140201"/>
              <a:gd name="connsiteY1" fmla="*/ 91774 h 94156"/>
              <a:gd name="connsiteX0" fmla="*/ 0 w 4140201"/>
              <a:gd name="connsiteY0" fmla="*/ 81691 h 81691"/>
              <a:gd name="connsiteX1" fmla="*/ 4140201 w 4140201"/>
              <a:gd name="connsiteY1" fmla="*/ 79309 h 81691"/>
              <a:gd name="connsiteX0" fmla="*/ 0 w 4140201"/>
              <a:gd name="connsiteY0" fmla="*/ 79845 h 79845"/>
              <a:gd name="connsiteX1" fmla="*/ 4140201 w 4140201"/>
              <a:gd name="connsiteY1" fmla="*/ 77463 h 79845"/>
              <a:gd name="connsiteX0" fmla="*/ 0 w 4140201"/>
              <a:gd name="connsiteY0" fmla="*/ 102861 h 102861"/>
              <a:gd name="connsiteX1" fmla="*/ 4140201 w 4140201"/>
              <a:gd name="connsiteY1" fmla="*/ 100479 h 102861"/>
              <a:gd name="connsiteX0" fmla="*/ 0 w 4140201"/>
              <a:gd name="connsiteY0" fmla="*/ 83555 h 83555"/>
              <a:gd name="connsiteX1" fmla="*/ 4140201 w 4140201"/>
              <a:gd name="connsiteY1" fmla="*/ 81173 h 83555"/>
              <a:gd name="connsiteX0" fmla="*/ 0 w 4140201"/>
              <a:gd name="connsiteY0" fmla="*/ 85432 h 85432"/>
              <a:gd name="connsiteX1" fmla="*/ 4140201 w 4140201"/>
              <a:gd name="connsiteY1" fmla="*/ 83050 h 85432"/>
              <a:gd name="connsiteX0" fmla="*/ 0 w 4140201"/>
              <a:gd name="connsiteY0" fmla="*/ 81691 h 81691"/>
              <a:gd name="connsiteX1" fmla="*/ 4140201 w 4140201"/>
              <a:gd name="connsiteY1" fmla="*/ 79309 h 81691"/>
              <a:gd name="connsiteX0" fmla="*/ 0 w 4140201"/>
              <a:gd name="connsiteY0" fmla="*/ 78015 h 78015"/>
              <a:gd name="connsiteX1" fmla="*/ 4140201 w 4140201"/>
              <a:gd name="connsiteY1" fmla="*/ 75633 h 7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40201" h="78015">
                <a:moveTo>
                  <a:pt x="0" y="78015"/>
                </a:moveTo>
                <a:cubicBezTo>
                  <a:pt x="549804" y="-30729"/>
                  <a:pt x="3595159" y="-20410"/>
                  <a:pt x="4140201" y="75633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endParaRPr lang="en-US" sz="1800" noProof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85BEF514-1223-8398-E519-213948E80FB2}"/>
              </a:ext>
            </a:extLst>
          </p:cNvPr>
          <p:cNvSpPr/>
          <p:nvPr/>
        </p:nvSpPr>
        <p:spPr>
          <a:xfrm rot="60000" flipV="1">
            <a:off x="750981" y="5677042"/>
            <a:ext cx="2648991" cy="102030"/>
          </a:xfrm>
          <a:custGeom>
            <a:avLst/>
            <a:gdLst>
              <a:gd name="connsiteX0" fmla="*/ 0 w 4235450"/>
              <a:gd name="connsiteY0" fmla="*/ 0 h 38100"/>
              <a:gd name="connsiteX1" fmla="*/ 4235450 w 4235450"/>
              <a:gd name="connsiteY1" fmla="*/ 38100 h 38100"/>
              <a:gd name="connsiteX2" fmla="*/ 4235450 w 4235450"/>
              <a:gd name="connsiteY2" fmla="*/ 38100 h 38100"/>
              <a:gd name="connsiteX0" fmla="*/ 0 w 4235450"/>
              <a:gd name="connsiteY0" fmla="*/ 47434 h 85534"/>
              <a:gd name="connsiteX1" fmla="*/ 4235450 w 4235450"/>
              <a:gd name="connsiteY1" fmla="*/ 85534 h 85534"/>
              <a:gd name="connsiteX2" fmla="*/ 4235450 w 4235450"/>
              <a:gd name="connsiteY2" fmla="*/ 85534 h 85534"/>
              <a:gd name="connsiteX0" fmla="*/ 0 w 4235450"/>
              <a:gd name="connsiteY0" fmla="*/ 73657 h 111757"/>
              <a:gd name="connsiteX1" fmla="*/ 4235450 w 4235450"/>
              <a:gd name="connsiteY1" fmla="*/ 111757 h 111757"/>
              <a:gd name="connsiteX2" fmla="*/ 4235450 w 4235450"/>
              <a:gd name="connsiteY2" fmla="*/ 111757 h 111757"/>
              <a:gd name="connsiteX0" fmla="*/ 0 w 4235450"/>
              <a:gd name="connsiteY0" fmla="*/ 66174 h 104274"/>
              <a:gd name="connsiteX1" fmla="*/ 4235450 w 4235450"/>
              <a:gd name="connsiteY1" fmla="*/ 104274 h 104274"/>
              <a:gd name="connsiteX2" fmla="*/ 4235450 w 4235450"/>
              <a:gd name="connsiteY2" fmla="*/ 104274 h 104274"/>
              <a:gd name="connsiteX0" fmla="*/ 0 w 4235450"/>
              <a:gd name="connsiteY0" fmla="*/ 80043 h 118143"/>
              <a:gd name="connsiteX1" fmla="*/ 4235450 w 4235450"/>
              <a:gd name="connsiteY1" fmla="*/ 118143 h 118143"/>
              <a:gd name="connsiteX2" fmla="*/ 4235450 w 4235450"/>
              <a:gd name="connsiteY2" fmla="*/ 118143 h 118143"/>
              <a:gd name="connsiteX0" fmla="*/ 0 w 4235450"/>
              <a:gd name="connsiteY0" fmla="*/ 60660 h 98760"/>
              <a:gd name="connsiteX1" fmla="*/ 4235450 w 4235450"/>
              <a:gd name="connsiteY1" fmla="*/ 98760 h 98760"/>
              <a:gd name="connsiteX2" fmla="*/ 4235450 w 4235450"/>
              <a:gd name="connsiteY2" fmla="*/ 98760 h 98760"/>
              <a:gd name="connsiteX0" fmla="*/ 0 w 4235450"/>
              <a:gd name="connsiteY0" fmla="*/ 67848 h 86898"/>
              <a:gd name="connsiteX1" fmla="*/ 4235450 w 4235450"/>
              <a:gd name="connsiteY1" fmla="*/ 86898 h 86898"/>
              <a:gd name="connsiteX2" fmla="*/ 4235450 w 4235450"/>
              <a:gd name="connsiteY2" fmla="*/ 86898 h 86898"/>
              <a:gd name="connsiteX0" fmla="*/ 0 w 4235450"/>
              <a:gd name="connsiteY0" fmla="*/ 67848 h 86898"/>
              <a:gd name="connsiteX1" fmla="*/ 4235450 w 4235450"/>
              <a:gd name="connsiteY1" fmla="*/ 86898 h 86898"/>
              <a:gd name="connsiteX2" fmla="*/ 4235450 w 4235450"/>
              <a:gd name="connsiteY2" fmla="*/ 86898 h 86898"/>
              <a:gd name="connsiteX0" fmla="*/ 0 w 4235450"/>
              <a:gd name="connsiteY0" fmla="*/ 70488 h 89538"/>
              <a:gd name="connsiteX1" fmla="*/ 4235450 w 4235450"/>
              <a:gd name="connsiteY1" fmla="*/ 89538 h 89538"/>
              <a:gd name="connsiteX2" fmla="*/ 4235450 w 4235450"/>
              <a:gd name="connsiteY2" fmla="*/ 89538 h 89538"/>
              <a:gd name="connsiteX0" fmla="*/ 0 w 4166394"/>
              <a:gd name="connsiteY0" fmla="*/ 114326 h 114326"/>
              <a:gd name="connsiteX1" fmla="*/ 4166394 w 4166394"/>
              <a:gd name="connsiteY1" fmla="*/ 52414 h 114326"/>
              <a:gd name="connsiteX2" fmla="*/ 4166394 w 4166394"/>
              <a:gd name="connsiteY2" fmla="*/ 52414 h 114326"/>
              <a:gd name="connsiteX0" fmla="*/ 0 w 4164012"/>
              <a:gd name="connsiteY0" fmla="*/ 108013 h 108013"/>
              <a:gd name="connsiteX1" fmla="*/ 4164012 w 4164012"/>
              <a:gd name="connsiteY1" fmla="*/ 55626 h 108013"/>
              <a:gd name="connsiteX2" fmla="*/ 4164012 w 4164012"/>
              <a:gd name="connsiteY2" fmla="*/ 55626 h 108013"/>
              <a:gd name="connsiteX0" fmla="*/ 0 w 4164012"/>
              <a:gd name="connsiteY0" fmla="*/ 112722 h 112722"/>
              <a:gd name="connsiteX1" fmla="*/ 4164012 w 4164012"/>
              <a:gd name="connsiteY1" fmla="*/ 53191 h 112722"/>
              <a:gd name="connsiteX2" fmla="*/ 4164012 w 4164012"/>
              <a:gd name="connsiteY2" fmla="*/ 53191 h 112722"/>
              <a:gd name="connsiteX0" fmla="*/ 0 w 4194969"/>
              <a:gd name="connsiteY0" fmla="*/ 112722 h 193684"/>
              <a:gd name="connsiteX1" fmla="*/ 4164012 w 4194969"/>
              <a:gd name="connsiteY1" fmla="*/ 53191 h 193684"/>
              <a:gd name="connsiteX2" fmla="*/ 4194969 w 4194969"/>
              <a:gd name="connsiteY2" fmla="*/ 193684 h 193684"/>
              <a:gd name="connsiteX0" fmla="*/ 0 w 4194969"/>
              <a:gd name="connsiteY0" fmla="*/ 0 h 80962"/>
              <a:gd name="connsiteX1" fmla="*/ 4194969 w 4194969"/>
              <a:gd name="connsiteY1" fmla="*/ 80962 h 80962"/>
              <a:gd name="connsiteX0" fmla="*/ 0 w 4142582"/>
              <a:gd name="connsiteY0" fmla="*/ 11907 h 11907"/>
              <a:gd name="connsiteX1" fmla="*/ 4142582 w 4142582"/>
              <a:gd name="connsiteY1" fmla="*/ 0 h 11907"/>
              <a:gd name="connsiteX0" fmla="*/ 0 w 4142582"/>
              <a:gd name="connsiteY0" fmla="*/ 96896 h 96896"/>
              <a:gd name="connsiteX1" fmla="*/ 4142582 w 4142582"/>
              <a:gd name="connsiteY1" fmla="*/ 84989 h 96896"/>
              <a:gd name="connsiteX0" fmla="*/ 0 w 4140201"/>
              <a:gd name="connsiteY0" fmla="*/ 89783 h 89783"/>
              <a:gd name="connsiteX1" fmla="*/ 4140201 w 4140201"/>
              <a:gd name="connsiteY1" fmla="*/ 87401 h 89783"/>
              <a:gd name="connsiteX0" fmla="*/ 0 w 4140201"/>
              <a:gd name="connsiteY0" fmla="*/ 121032 h 121032"/>
              <a:gd name="connsiteX1" fmla="*/ 4140201 w 4140201"/>
              <a:gd name="connsiteY1" fmla="*/ 118650 h 121032"/>
              <a:gd name="connsiteX0" fmla="*/ 0 w 4140201"/>
              <a:gd name="connsiteY0" fmla="*/ 117089 h 117089"/>
              <a:gd name="connsiteX1" fmla="*/ 4140201 w 4140201"/>
              <a:gd name="connsiteY1" fmla="*/ 114707 h 117089"/>
              <a:gd name="connsiteX0" fmla="*/ 0 w 4140201"/>
              <a:gd name="connsiteY0" fmla="*/ 94156 h 94156"/>
              <a:gd name="connsiteX1" fmla="*/ 4140201 w 4140201"/>
              <a:gd name="connsiteY1" fmla="*/ 91774 h 94156"/>
              <a:gd name="connsiteX0" fmla="*/ 0 w 4140201"/>
              <a:gd name="connsiteY0" fmla="*/ 81691 h 81691"/>
              <a:gd name="connsiteX1" fmla="*/ 4140201 w 4140201"/>
              <a:gd name="connsiteY1" fmla="*/ 79309 h 81691"/>
              <a:gd name="connsiteX0" fmla="*/ 0 w 4140201"/>
              <a:gd name="connsiteY0" fmla="*/ 79845 h 79845"/>
              <a:gd name="connsiteX1" fmla="*/ 4140201 w 4140201"/>
              <a:gd name="connsiteY1" fmla="*/ 77463 h 79845"/>
              <a:gd name="connsiteX0" fmla="*/ 0 w 4140201"/>
              <a:gd name="connsiteY0" fmla="*/ 102861 h 102861"/>
              <a:gd name="connsiteX1" fmla="*/ 4140201 w 4140201"/>
              <a:gd name="connsiteY1" fmla="*/ 100479 h 102861"/>
              <a:gd name="connsiteX0" fmla="*/ 0 w 4140201"/>
              <a:gd name="connsiteY0" fmla="*/ 83555 h 83555"/>
              <a:gd name="connsiteX1" fmla="*/ 4140201 w 4140201"/>
              <a:gd name="connsiteY1" fmla="*/ 81173 h 83555"/>
              <a:gd name="connsiteX0" fmla="*/ 0 w 4140201"/>
              <a:gd name="connsiteY0" fmla="*/ 85432 h 85432"/>
              <a:gd name="connsiteX1" fmla="*/ 4140201 w 4140201"/>
              <a:gd name="connsiteY1" fmla="*/ 83050 h 85432"/>
              <a:gd name="connsiteX0" fmla="*/ 0 w 4140201"/>
              <a:gd name="connsiteY0" fmla="*/ 81691 h 81691"/>
              <a:gd name="connsiteX1" fmla="*/ 4140201 w 4140201"/>
              <a:gd name="connsiteY1" fmla="*/ 79309 h 81691"/>
              <a:gd name="connsiteX0" fmla="*/ 0 w 4140201"/>
              <a:gd name="connsiteY0" fmla="*/ 78015 h 78015"/>
              <a:gd name="connsiteX1" fmla="*/ 4140201 w 4140201"/>
              <a:gd name="connsiteY1" fmla="*/ 75633 h 7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40201" h="78015">
                <a:moveTo>
                  <a:pt x="0" y="78015"/>
                </a:moveTo>
                <a:cubicBezTo>
                  <a:pt x="549804" y="-30729"/>
                  <a:pt x="3595159" y="-20410"/>
                  <a:pt x="4140201" y="75633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endParaRPr lang="en-US" sz="1800" noProof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BFC26B3-AFF2-EF13-16F9-DD38FF6B9259}"/>
              </a:ext>
            </a:extLst>
          </p:cNvPr>
          <p:cNvCxnSpPr>
            <a:cxnSpLocks/>
          </p:cNvCxnSpPr>
          <p:nvPr/>
        </p:nvCxnSpPr>
        <p:spPr>
          <a:xfrm>
            <a:off x="282953" y="5579597"/>
            <a:ext cx="3501841" cy="48310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EAEDB1-D7BA-F655-F426-4BA6BBCCAE7E}"/>
              </a:ext>
            </a:extLst>
          </p:cNvPr>
          <p:cNvCxnSpPr>
            <a:cxnSpLocks/>
          </p:cNvCxnSpPr>
          <p:nvPr/>
        </p:nvCxnSpPr>
        <p:spPr>
          <a:xfrm flipV="1">
            <a:off x="5155941" y="4905005"/>
            <a:ext cx="2071663" cy="536081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Rectangle: Top Corners Snipped 36">
            <a:extLst>
              <a:ext uri="{FF2B5EF4-FFF2-40B4-BE49-F238E27FC236}">
                <a16:creationId xmlns:a16="http://schemas.microsoft.com/office/drawing/2014/main" id="{8C00A15F-1BB9-C0DE-EA6F-2567D704A26E}"/>
              </a:ext>
            </a:extLst>
          </p:cNvPr>
          <p:cNvSpPr/>
          <p:nvPr/>
        </p:nvSpPr>
        <p:spPr>
          <a:xfrm rot="16200000">
            <a:off x="8753065" y="3827648"/>
            <a:ext cx="554020" cy="2135187"/>
          </a:xfrm>
          <a:prstGeom prst="snip2SameRect">
            <a:avLst>
              <a:gd name="adj1" fmla="val 40579"/>
              <a:gd name="adj2" fmla="val 0"/>
            </a:avLst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834C2FB-99A3-1482-F48F-EB34E3F9E549}"/>
              </a:ext>
            </a:extLst>
          </p:cNvPr>
          <p:cNvSpPr/>
          <p:nvPr/>
        </p:nvSpPr>
        <p:spPr>
          <a:xfrm>
            <a:off x="-178748" y="3739438"/>
            <a:ext cx="3047724" cy="432011"/>
          </a:xfrm>
          <a:prstGeom prst="rect">
            <a:avLst/>
          </a:prstGeom>
          <a:solidFill>
            <a:srgbClr val="B7BD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26AA19C-E448-165C-3CC0-4F0449607DAD}"/>
              </a:ext>
            </a:extLst>
          </p:cNvPr>
          <p:cNvCxnSpPr>
            <a:cxnSpLocks/>
          </p:cNvCxnSpPr>
          <p:nvPr/>
        </p:nvCxnSpPr>
        <p:spPr>
          <a:xfrm flipV="1">
            <a:off x="4641173" y="5428955"/>
            <a:ext cx="873879" cy="11452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1275116-B3CE-B2B9-6E84-5B25F3E736CE}"/>
              </a:ext>
            </a:extLst>
          </p:cNvPr>
          <p:cNvCxnSpPr>
            <a:cxnSpLocks/>
          </p:cNvCxnSpPr>
          <p:nvPr/>
        </p:nvCxnSpPr>
        <p:spPr>
          <a:xfrm flipV="1">
            <a:off x="5965246" y="5671510"/>
            <a:ext cx="0" cy="9215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BB58D04-D65B-8E34-900B-450A95CC3C1D}"/>
              </a:ext>
            </a:extLst>
          </p:cNvPr>
          <p:cNvCxnSpPr>
            <a:cxnSpLocks/>
          </p:cNvCxnSpPr>
          <p:nvPr/>
        </p:nvCxnSpPr>
        <p:spPr>
          <a:xfrm flipV="1">
            <a:off x="7227604" y="5694584"/>
            <a:ext cx="0" cy="9215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068345D-07CC-16D7-3509-C9830DA77CE4}"/>
              </a:ext>
            </a:extLst>
          </p:cNvPr>
          <p:cNvCxnSpPr>
            <a:cxnSpLocks/>
          </p:cNvCxnSpPr>
          <p:nvPr/>
        </p:nvCxnSpPr>
        <p:spPr>
          <a:xfrm flipV="1">
            <a:off x="8489962" y="5700492"/>
            <a:ext cx="0" cy="9215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8DD84DE-BF9A-6CAD-5621-A6497C7E0830}"/>
              </a:ext>
            </a:extLst>
          </p:cNvPr>
          <p:cNvCxnSpPr>
            <a:cxnSpLocks/>
          </p:cNvCxnSpPr>
          <p:nvPr/>
        </p:nvCxnSpPr>
        <p:spPr>
          <a:xfrm flipV="1">
            <a:off x="9752320" y="5708259"/>
            <a:ext cx="0" cy="9215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DC9CA42-C076-BFD8-6FBC-C34C1BF84943}"/>
              </a:ext>
            </a:extLst>
          </p:cNvPr>
          <p:cNvCxnSpPr>
            <a:cxnSpLocks/>
          </p:cNvCxnSpPr>
          <p:nvPr/>
        </p:nvCxnSpPr>
        <p:spPr>
          <a:xfrm flipV="1">
            <a:off x="4702888" y="5671510"/>
            <a:ext cx="0" cy="9215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1FBA5AD-327A-D8AD-4BB9-A6D4D4EB8B7E}"/>
              </a:ext>
            </a:extLst>
          </p:cNvPr>
          <p:cNvCxnSpPr>
            <a:cxnSpLocks/>
          </p:cNvCxnSpPr>
          <p:nvPr/>
        </p:nvCxnSpPr>
        <p:spPr>
          <a:xfrm flipV="1">
            <a:off x="3440530" y="5708259"/>
            <a:ext cx="0" cy="9215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2CBFA42-BF4C-D276-3139-2A45CA1529E7}"/>
              </a:ext>
            </a:extLst>
          </p:cNvPr>
          <p:cNvCxnSpPr>
            <a:cxnSpLocks/>
          </p:cNvCxnSpPr>
          <p:nvPr/>
        </p:nvCxnSpPr>
        <p:spPr>
          <a:xfrm flipV="1">
            <a:off x="11014676" y="5686291"/>
            <a:ext cx="0" cy="9215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6BFE61B-0566-BEBA-0794-AC7BF2C6ED22}"/>
              </a:ext>
            </a:extLst>
          </p:cNvPr>
          <p:cNvSpPr txBox="1"/>
          <p:nvPr/>
        </p:nvSpPr>
        <p:spPr>
          <a:xfrm>
            <a:off x="50800" y="3766561"/>
            <a:ext cx="2114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hnschrift Condensed" panose="020B0502040204020203" pitchFamily="34" charset="0"/>
              </a:rPr>
              <a:t>Side 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5628F2-12BA-2D3C-2BFA-CBC2D8A50FB5}"/>
              </a:ext>
            </a:extLst>
          </p:cNvPr>
          <p:cNvSpPr/>
          <p:nvPr/>
        </p:nvSpPr>
        <p:spPr>
          <a:xfrm>
            <a:off x="10410444" y="-14176"/>
            <a:ext cx="1800589" cy="68691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D154AC-1005-348E-121A-5ED242790AC1}"/>
              </a:ext>
            </a:extLst>
          </p:cNvPr>
          <p:cNvGrpSpPr/>
          <p:nvPr/>
        </p:nvGrpSpPr>
        <p:grpSpPr>
          <a:xfrm>
            <a:off x="4633553" y="5496870"/>
            <a:ext cx="7949562" cy="217958"/>
            <a:chOff x="5964936" y="4750479"/>
            <a:chExt cx="4140201" cy="166659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23B6976-062A-013F-CC48-0DE740174BD9}"/>
                </a:ext>
              </a:extLst>
            </p:cNvPr>
            <p:cNvSpPr/>
            <p:nvPr/>
          </p:nvSpPr>
          <p:spPr>
            <a:xfrm>
              <a:off x="5964936" y="4750479"/>
              <a:ext cx="4140201" cy="48268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48268">
                  <a:moveTo>
                    <a:pt x="0" y="48268"/>
                  </a:moveTo>
                  <a:cubicBezTo>
                    <a:pt x="435504" y="-12851"/>
                    <a:pt x="3757084" y="-18407"/>
                    <a:pt x="4140201" y="45886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8A21CC-C1D3-3DD4-AEAA-5560417936D7}"/>
                </a:ext>
              </a:extLst>
            </p:cNvPr>
            <p:cNvSpPr/>
            <p:nvPr/>
          </p:nvSpPr>
          <p:spPr>
            <a:xfrm flipV="1">
              <a:off x="5964936" y="4879688"/>
              <a:ext cx="4140201" cy="37450"/>
            </a:xfrm>
            <a:custGeom>
              <a:avLst/>
              <a:gdLst>
                <a:gd name="connsiteX0" fmla="*/ 0 w 4235450"/>
                <a:gd name="connsiteY0" fmla="*/ 0 h 38100"/>
                <a:gd name="connsiteX1" fmla="*/ 4235450 w 4235450"/>
                <a:gd name="connsiteY1" fmla="*/ 38100 h 38100"/>
                <a:gd name="connsiteX2" fmla="*/ 4235450 w 4235450"/>
                <a:gd name="connsiteY2" fmla="*/ 38100 h 38100"/>
                <a:gd name="connsiteX0" fmla="*/ 0 w 4235450"/>
                <a:gd name="connsiteY0" fmla="*/ 47434 h 85534"/>
                <a:gd name="connsiteX1" fmla="*/ 4235450 w 4235450"/>
                <a:gd name="connsiteY1" fmla="*/ 85534 h 85534"/>
                <a:gd name="connsiteX2" fmla="*/ 4235450 w 4235450"/>
                <a:gd name="connsiteY2" fmla="*/ 85534 h 85534"/>
                <a:gd name="connsiteX0" fmla="*/ 0 w 4235450"/>
                <a:gd name="connsiteY0" fmla="*/ 73657 h 111757"/>
                <a:gd name="connsiteX1" fmla="*/ 4235450 w 4235450"/>
                <a:gd name="connsiteY1" fmla="*/ 111757 h 111757"/>
                <a:gd name="connsiteX2" fmla="*/ 4235450 w 4235450"/>
                <a:gd name="connsiteY2" fmla="*/ 111757 h 111757"/>
                <a:gd name="connsiteX0" fmla="*/ 0 w 4235450"/>
                <a:gd name="connsiteY0" fmla="*/ 66174 h 104274"/>
                <a:gd name="connsiteX1" fmla="*/ 4235450 w 4235450"/>
                <a:gd name="connsiteY1" fmla="*/ 104274 h 104274"/>
                <a:gd name="connsiteX2" fmla="*/ 4235450 w 4235450"/>
                <a:gd name="connsiteY2" fmla="*/ 104274 h 104274"/>
                <a:gd name="connsiteX0" fmla="*/ 0 w 4235450"/>
                <a:gd name="connsiteY0" fmla="*/ 80043 h 118143"/>
                <a:gd name="connsiteX1" fmla="*/ 4235450 w 4235450"/>
                <a:gd name="connsiteY1" fmla="*/ 118143 h 118143"/>
                <a:gd name="connsiteX2" fmla="*/ 4235450 w 4235450"/>
                <a:gd name="connsiteY2" fmla="*/ 118143 h 118143"/>
                <a:gd name="connsiteX0" fmla="*/ 0 w 4235450"/>
                <a:gd name="connsiteY0" fmla="*/ 60660 h 98760"/>
                <a:gd name="connsiteX1" fmla="*/ 4235450 w 4235450"/>
                <a:gd name="connsiteY1" fmla="*/ 98760 h 98760"/>
                <a:gd name="connsiteX2" fmla="*/ 4235450 w 4235450"/>
                <a:gd name="connsiteY2" fmla="*/ 98760 h 98760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67848 h 86898"/>
                <a:gd name="connsiteX1" fmla="*/ 4235450 w 4235450"/>
                <a:gd name="connsiteY1" fmla="*/ 86898 h 86898"/>
                <a:gd name="connsiteX2" fmla="*/ 4235450 w 4235450"/>
                <a:gd name="connsiteY2" fmla="*/ 86898 h 86898"/>
                <a:gd name="connsiteX0" fmla="*/ 0 w 4235450"/>
                <a:gd name="connsiteY0" fmla="*/ 70488 h 89538"/>
                <a:gd name="connsiteX1" fmla="*/ 4235450 w 4235450"/>
                <a:gd name="connsiteY1" fmla="*/ 89538 h 89538"/>
                <a:gd name="connsiteX2" fmla="*/ 4235450 w 4235450"/>
                <a:gd name="connsiteY2" fmla="*/ 89538 h 89538"/>
                <a:gd name="connsiteX0" fmla="*/ 0 w 4166394"/>
                <a:gd name="connsiteY0" fmla="*/ 114326 h 114326"/>
                <a:gd name="connsiteX1" fmla="*/ 4166394 w 4166394"/>
                <a:gd name="connsiteY1" fmla="*/ 52414 h 114326"/>
                <a:gd name="connsiteX2" fmla="*/ 4166394 w 4166394"/>
                <a:gd name="connsiteY2" fmla="*/ 52414 h 114326"/>
                <a:gd name="connsiteX0" fmla="*/ 0 w 4164012"/>
                <a:gd name="connsiteY0" fmla="*/ 108013 h 108013"/>
                <a:gd name="connsiteX1" fmla="*/ 4164012 w 4164012"/>
                <a:gd name="connsiteY1" fmla="*/ 55626 h 108013"/>
                <a:gd name="connsiteX2" fmla="*/ 4164012 w 4164012"/>
                <a:gd name="connsiteY2" fmla="*/ 55626 h 108013"/>
                <a:gd name="connsiteX0" fmla="*/ 0 w 4164012"/>
                <a:gd name="connsiteY0" fmla="*/ 112722 h 112722"/>
                <a:gd name="connsiteX1" fmla="*/ 4164012 w 4164012"/>
                <a:gd name="connsiteY1" fmla="*/ 53191 h 112722"/>
                <a:gd name="connsiteX2" fmla="*/ 4164012 w 4164012"/>
                <a:gd name="connsiteY2" fmla="*/ 53191 h 112722"/>
                <a:gd name="connsiteX0" fmla="*/ 0 w 4194969"/>
                <a:gd name="connsiteY0" fmla="*/ 112722 h 193684"/>
                <a:gd name="connsiteX1" fmla="*/ 4164012 w 4194969"/>
                <a:gd name="connsiteY1" fmla="*/ 53191 h 193684"/>
                <a:gd name="connsiteX2" fmla="*/ 4194969 w 4194969"/>
                <a:gd name="connsiteY2" fmla="*/ 193684 h 193684"/>
                <a:gd name="connsiteX0" fmla="*/ 0 w 4194969"/>
                <a:gd name="connsiteY0" fmla="*/ 0 h 80962"/>
                <a:gd name="connsiteX1" fmla="*/ 4194969 w 4194969"/>
                <a:gd name="connsiteY1" fmla="*/ 80962 h 80962"/>
                <a:gd name="connsiteX0" fmla="*/ 0 w 4142582"/>
                <a:gd name="connsiteY0" fmla="*/ 11907 h 11907"/>
                <a:gd name="connsiteX1" fmla="*/ 4142582 w 4142582"/>
                <a:gd name="connsiteY1" fmla="*/ 0 h 11907"/>
                <a:gd name="connsiteX0" fmla="*/ 0 w 4142582"/>
                <a:gd name="connsiteY0" fmla="*/ 96896 h 96896"/>
                <a:gd name="connsiteX1" fmla="*/ 4142582 w 4142582"/>
                <a:gd name="connsiteY1" fmla="*/ 84989 h 96896"/>
                <a:gd name="connsiteX0" fmla="*/ 0 w 4140201"/>
                <a:gd name="connsiteY0" fmla="*/ 89783 h 89783"/>
                <a:gd name="connsiteX1" fmla="*/ 4140201 w 4140201"/>
                <a:gd name="connsiteY1" fmla="*/ 87401 h 89783"/>
                <a:gd name="connsiteX0" fmla="*/ 0 w 4140201"/>
                <a:gd name="connsiteY0" fmla="*/ 121032 h 121032"/>
                <a:gd name="connsiteX1" fmla="*/ 4140201 w 4140201"/>
                <a:gd name="connsiteY1" fmla="*/ 118650 h 121032"/>
                <a:gd name="connsiteX0" fmla="*/ 0 w 4140201"/>
                <a:gd name="connsiteY0" fmla="*/ 117089 h 117089"/>
                <a:gd name="connsiteX1" fmla="*/ 4140201 w 4140201"/>
                <a:gd name="connsiteY1" fmla="*/ 114707 h 117089"/>
                <a:gd name="connsiteX0" fmla="*/ 0 w 4140201"/>
                <a:gd name="connsiteY0" fmla="*/ 94156 h 94156"/>
                <a:gd name="connsiteX1" fmla="*/ 4140201 w 4140201"/>
                <a:gd name="connsiteY1" fmla="*/ 91774 h 94156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9845 h 79845"/>
                <a:gd name="connsiteX1" fmla="*/ 4140201 w 4140201"/>
                <a:gd name="connsiteY1" fmla="*/ 77463 h 79845"/>
                <a:gd name="connsiteX0" fmla="*/ 0 w 4140201"/>
                <a:gd name="connsiteY0" fmla="*/ 102861 h 102861"/>
                <a:gd name="connsiteX1" fmla="*/ 4140201 w 4140201"/>
                <a:gd name="connsiteY1" fmla="*/ 100479 h 102861"/>
                <a:gd name="connsiteX0" fmla="*/ 0 w 4140201"/>
                <a:gd name="connsiteY0" fmla="*/ 83555 h 83555"/>
                <a:gd name="connsiteX1" fmla="*/ 4140201 w 4140201"/>
                <a:gd name="connsiteY1" fmla="*/ 81173 h 83555"/>
                <a:gd name="connsiteX0" fmla="*/ 0 w 4140201"/>
                <a:gd name="connsiteY0" fmla="*/ 85432 h 85432"/>
                <a:gd name="connsiteX1" fmla="*/ 4140201 w 4140201"/>
                <a:gd name="connsiteY1" fmla="*/ 83050 h 85432"/>
                <a:gd name="connsiteX0" fmla="*/ 0 w 4140201"/>
                <a:gd name="connsiteY0" fmla="*/ 81691 h 81691"/>
                <a:gd name="connsiteX1" fmla="*/ 4140201 w 4140201"/>
                <a:gd name="connsiteY1" fmla="*/ 79309 h 81691"/>
                <a:gd name="connsiteX0" fmla="*/ 0 w 4140201"/>
                <a:gd name="connsiteY0" fmla="*/ 78015 h 78015"/>
                <a:gd name="connsiteX1" fmla="*/ 4140201 w 4140201"/>
                <a:gd name="connsiteY1" fmla="*/ 75633 h 78015"/>
                <a:gd name="connsiteX0" fmla="*/ 0 w 4140201"/>
                <a:gd name="connsiteY0" fmla="*/ 61041 h 61041"/>
                <a:gd name="connsiteX1" fmla="*/ 4140201 w 4140201"/>
                <a:gd name="connsiteY1" fmla="*/ 58659 h 61041"/>
                <a:gd name="connsiteX0" fmla="*/ 0 w 4140201"/>
                <a:gd name="connsiteY0" fmla="*/ 53270 h 53270"/>
                <a:gd name="connsiteX1" fmla="*/ 4140201 w 4140201"/>
                <a:gd name="connsiteY1" fmla="*/ 50888 h 53270"/>
                <a:gd name="connsiteX0" fmla="*/ 0 w 4140201"/>
                <a:gd name="connsiteY0" fmla="*/ 48268 h 48268"/>
                <a:gd name="connsiteX1" fmla="*/ 4140201 w 4140201"/>
                <a:gd name="connsiteY1" fmla="*/ 45886 h 48268"/>
                <a:gd name="connsiteX0" fmla="*/ 0 w 4140201"/>
                <a:gd name="connsiteY0" fmla="*/ 37450 h 37450"/>
                <a:gd name="connsiteX1" fmla="*/ 4140201 w 4140201"/>
                <a:gd name="connsiteY1" fmla="*/ 35068 h 3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0201" h="37450">
                  <a:moveTo>
                    <a:pt x="0" y="37450"/>
                  </a:moveTo>
                  <a:cubicBezTo>
                    <a:pt x="472356" y="9216"/>
                    <a:pt x="3757084" y="-29225"/>
                    <a:pt x="4140201" y="35068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70" name="Title 2">
            <a:extLst>
              <a:ext uri="{FF2B5EF4-FFF2-40B4-BE49-F238E27FC236}">
                <a16:creationId xmlns:a16="http://schemas.microsoft.com/office/drawing/2014/main" id="{78F307E0-0B2F-300B-2F27-166C3866510F}"/>
              </a:ext>
            </a:extLst>
          </p:cNvPr>
          <p:cNvSpPr txBox="1">
            <a:spLocks/>
          </p:cNvSpPr>
          <p:nvPr/>
        </p:nvSpPr>
        <p:spPr>
          <a:xfrm>
            <a:off x="563759" y="1791723"/>
            <a:ext cx="4230781" cy="13080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9141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baseline="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The first set of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short instruments </a:t>
            </a:r>
          </a:p>
        </p:txBody>
      </p:sp>
      <p:sp>
        <p:nvSpPr>
          <p:cNvPr id="71" name="Titel 2">
            <a:extLst>
              <a:ext uri="{FF2B5EF4-FFF2-40B4-BE49-F238E27FC236}">
                <a16:creationId xmlns:a16="http://schemas.microsoft.com/office/drawing/2014/main" id="{D2778A48-C488-90B0-B2E5-977758372285}"/>
              </a:ext>
            </a:extLst>
          </p:cNvPr>
          <p:cNvSpPr txBox="1">
            <a:spLocks/>
          </p:cNvSpPr>
          <p:nvPr/>
        </p:nvSpPr>
        <p:spPr>
          <a:xfrm>
            <a:off x="485950" y="491188"/>
            <a:ext cx="4015998" cy="123110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51422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 cap="none" baseline="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8000" noProof="0" dirty="0">
                <a:latin typeface="Open Sans Light" panose="020B03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IDUN</a:t>
            </a:r>
            <a:endParaRPr lang="en-US" sz="8000" noProof="0" dirty="0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C6CC153-9F39-8C08-1954-996620445BB1}"/>
              </a:ext>
            </a:extLst>
          </p:cNvPr>
          <p:cNvCxnSpPr>
            <a:cxnSpLocks/>
          </p:cNvCxnSpPr>
          <p:nvPr/>
        </p:nvCxnSpPr>
        <p:spPr>
          <a:xfrm flipV="1">
            <a:off x="3525354" y="5465805"/>
            <a:ext cx="1483702" cy="145034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C6B1810A-6F77-79F1-6F95-2E15FD43F23A}"/>
              </a:ext>
            </a:extLst>
          </p:cNvPr>
          <p:cNvCxnSpPr>
            <a:cxnSpLocks/>
          </p:cNvCxnSpPr>
          <p:nvPr/>
        </p:nvCxnSpPr>
        <p:spPr>
          <a:xfrm flipV="1">
            <a:off x="3784794" y="5615779"/>
            <a:ext cx="8729379" cy="9923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F587637-FB91-9617-DF7B-A7525CF11ABC}"/>
              </a:ext>
            </a:extLst>
          </p:cNvPr>
          <p:cNvSpPr/>
          <p:nvPr/>
        </p:nvSpPr>
        <p:spPr>
          <a:xfrm>
            <a:off x="6494176" y="4031662"/>
            <a:ext cx="3840871" cy="114524"/>
          </a:xfrm>
          <a:prstGeom prst="rect">
            <a:avLst/>
          </a:prstGeom>
          <a:solidFill>
            <a:srgbClr val="C9CE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B91C735-64F8-127E-EF6A-BB316ED92A9F}"/>
              </a:ext>
            </a:extLst>
          </p:cNvPr>
          <p:cNvSpPr/>
          <p:nvPr/>
        </p:nvSpPr>
        <p:spPr>
          <a:xfrm rot="16200000">
            <a:off x="9653725" y="4613647"/>
            <a:ext cx="1263307" cy="99337"/>
          </a:xfrm>
          <a:prstGeom prst="rect">
            <a:avLst/>
          </a:prstGeom>
          <a:solidFill>
            <a:srgbClr val="C9CE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281F7FB-7B00-7100-D3A3-63A11F7BE705}"/>
              </a:ext>
            </a:extLst>
          </p:cNvPr>
          <p:cNvSpPr/>
          <p:nvPr/>
        </p:nvSpPr>
        <p:spPr>
          <a:xfrm>
            <a:off x="6494176" y="5297176"/>
            <a:ext cx="3841379" cy="93412"/>
          </a:xfrm>
          <a:prstGeom prst="rect">
            <a:avLst/>
          </a:prstGeom>
          <a:solidFill>
            <a:srgbClr val="C9CE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978EC906-9B0E-381E-52DC-D8DE13F1CF87}"/>
              </a:ext>
            </a:extLst>
          </p:cNvPr>
          <p:cNvSpPr/>
          <p:nvPr/>
        </p:nvSpPr>
        <p:spPr>
          <a:xfrm rot="16200000">
            <a:off x="6124126" y="4444306"/>
            <a:ext cx="839438" cy="99337"/>
          </a:xfrm>
          <a:prstGeom prst="rect">
            <a:avLst/>
          </a:prstGeom>
          <a:solidFill>
            <a:srgbClr val="C9CE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Title 2">
            <a:extLst>
              <a:ext uri="{FF2B5EF4-FFF2-40B4-BE49-F238E27FC236}">
                <a16:creationId xmlns:a16="http://schemas.microsoft.com/office/drawing/2014/main" id="{A42BBC36-A21C-985E-F63F-3F74E8E39FAA}"/>
              </a:ext>
            </a:extLst>
          </p:cNvPr>
          <p:cNvSpPr txBox="1">
            <a:spLocks/>
          </p:cNvSpPr>
          <p:nvPr/>
        </p:nvSpPr>
        <p:spPr>
          <a:xfrm>
            <a:off x="5115412" y="959659"/>
            <a:ext cx="5217021" cy="13080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9141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baseline="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Can be on top or below the second round of long instruments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392B6E8B-4D67-BA1A-C5CC-283C5D5E17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57" t="88986" r="1251" b="2585"/>
          <a:stretch>
            <a:fillRect/>
          </a:stretch>
        </p:blipFill>
        <p:spPr>
          <a:xfrm>
            <a:off x="5623238" y="6622541"/>
            <a:ext cx="4827073" cy="248272"/>
          </a:xfrm>
          <a:prstGeom prst="rect">
            <a:avLst/>
          </a:prstGeom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C8C91608-F96A-75E1-1881-E931514F3254}"/>
              </a:ext>
            </a:extLst>
          </p:cNvPr>
          <p:cNvSpPr/>
          <p:nvPr/>
        </p:nvSpPr>
        <p:spPr>
          <a:xfrm>
            <a:off x="10403969" y="6622541"/>
            <a:ext cx="1816492" cy="26041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87F64F0-45B9-4A3F-43AB-5DAC205B3E65}"/>
              </a:ext>
            </a:extLst>
          </p:cNvPr>
          <p:cNvSpPr txBox="1"/>
          <p:nvPr/>
        </p:nvSpPr>
        <p:spPr>
          <a:xfrm>
            <a:off x="10394541" y="6572409"/>
            <a:ext cx="1059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New guide hall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6705793-D8DE-CE93-0A00-3AB5A3B3945A}"/>
              </a:ext>
            </a:extLst>
          </p:cNvPr>
          <p:cNvCxnSpPr>
            <a:cxnSpLocks/>
          </p:cNvCxnSpPr>
          <p:nvPr/>
        </p:nvCxnSpPr>
        <p:spPr>
          <a:xfrm flipV="1">
            <a:off x="6785293" y="4813578"/>
            <a:ext cx="873879" cy="11452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644B6-CECD-4F21-71DB-1FE4E89CC719}"/>
              </a:ext>
            </a:extLst>
          </p:cNvPr>
          <p:cNvCxnSpPr>
            <a:cxnSpLocks/>
          </p:cNvCxnSpPr>
          <p:nvPr/>
        </p:nvCxnSpPr>
        <p:spPr>
          <a:xfrm flipV="1">
            <a:off x="7241822" y="4878932"/>
            <a:ext cx="2691344" cy="19665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336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5AD0AD2-3860-4ADC-042B-E7D67E1E368A}"/>
              </a:ext>
            </a:extLst>
          </p:cNvPr>
          <p:cNvSpPr txBox="1"/>
          <p:nvPr/>
        </p:nvSpPr>
        <p:spPr>
          <a:xfrm>
            <a:off x="1857191" y="3503340"/>
            <a:ext cx="1722035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8-split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310F155-D44E-86DE-4A97-6F6D0D2295F0}"/>
              </a:ext>
            </a:extLst>
          </p:cNvPr>
          <p:cNvGrpSpPr/>
          <p:nvPr/>
        </p:nvGrpSpPr>
        <p:grpSpPr>
          <a:xfrm>
            <a:off x="1581995" y="3881403"/>
            <a:ext cx="1136486" cy="1243460"/>
            <a:chOff x="1581995" y="3881403"/>
            <a:chExt cx="1136486" cy="124346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2AA5D98-D593-CC36-93F8-65D1816AC509}"/>
                </a:ext>
              </a:extLst>
            </p:cNvPr>
            <p:cNvSpPr/>
            <p:nvPr/>
          </p:nvSpPr>
          <p:spPr>
            <a:xfrm>
              <a:off x="1581997" y="4736832"/>
              <a:ext cx="352095" cy="3877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43F74B5-7B9D-8883-8B04-5EB6FA2C1776}"/>
                </a:ext>
              </a:extLst>
            </p:cNvPr>
            <p:cNvSpPr/>
            <p:nvPr/>
          </p:nvSpPr>
          <p:spPr>
            <a:xfrm>
              <a:off x="1581995" y="4308394"/>
              <a:ext cx="352095" cy="3877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6A8B627-0DC2-0A7C-8387-DAFD04C35111}"/>
                </a:ext>
              </a:extLst>
            </p:cNvPr>
            <p:cNvSpPr/>
            <p:nvPr/>
          </p:nvSpPr>
          <p:spPr>
            <a:xfrm>
              <a:off x="1582268" y="3881403"/>
              <a:ext cx="352095" cy="3877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C2E21B7-8CB2-D07E-517E-E2EF6AC4ECD7}"/>
                </a:ext>
              </a:extLst>
            </p:cNvPr>
            <p:cNvSpPr/>
            <p:nvPr/>
          </p:nvSpPr>
          <p:spPr>
            <a:xfrm>
              <a:off x="1974056" y="4737132"/>
              <a:ext cx="352095" cy="3877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17ADD51-F11D-4BCF-A2F7-9824B58BE8F2}"/>
                </a:ext>
              </a:extLst>
            </p:cNvPr>
            <p:cNvSpPr/>
            <p:nvPr/>
          </p:nvSpPr>
          <p:spPr>
            <a:xfrm>
              <a:off x="1974328" y="3881403"/>
              <a:ext cx="352095" cy="3877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7E559F9-A449-97E6-ABE7-7826DE455534}"/>
                </a:ext>
              </a:extLst>
            </p:cNvPr>
            <p:cNvSpPr/>
            <p:nvPr/>
          </p:nvSpPr>
          <p:spPr>
            <a:xfrm>
              <a:off x="2366116" y="4737132"/>
              <a:ext cx="352095" cy="3877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AA09E3A-B328-C961-FCE3-48AFCD17996C}"/>
                </a:ext>
              </a:extLst>
            </p:cNvPr>
            <p:cNvSpPr/>
            <p:nvPr/>
          </p:nvSpPr>
          <p:spPr>
            <a:xfrm>
              <a:off x="2366114" y="4308694"/>
              <a:ext cx="352095" cy="3877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33718DB-401A-C5E3-BBFD-6CB46D5C6BC4}"/>
                </a:ext>
              </a:extLst>
            </p:cNvPr>
            <p:cNvSpPr/>
            <p:nvPr/>
          </p:nvSpPr>
          <p:spPr>
            <a:xfrm>
              <a:off x="2366386" y="3881403"/>
              <a:ext cx="352095" cy="3877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508DC95-4EBD-9E80-415B-44093D6E3342}"/>
                </a:ext>
              </a:extLst>
            </p:cNvPr>
            <p:cNvSpPr/>
            <p:nvPr/>
          </p:nvSpPr>
          <p:spPr>
            <a:xfrm>
              <a:off x="1970690" y="4308694"/>
              <a:ext cx="352095" cy="3877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B759956-C416-E5D5-39F7-F102C4059A0F}"/>
              </a:ext>
            </a:extLst>
          </p:cNvPr>
          <p:cNvSpPr txBox="1"/>
          <p:nvPr/>
        </p:nvSpPr>
        <p:spPr>
          <a:xfrm>
            <a:off x="8355700" y="3211362"/>
            <a:ext cx="2893058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buClr>
                <a:schemeClr val="bg2"/>
              </a:buClr>
            </a:pPr>
            <a:r>
              <a:rPr lang="en-US" sz="20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98B615-2165-B56B-2110-6B7421986291}"/>
              </a:ext>
            </a:extLst>
          </p:cNvPr>
          <p:cNvSpPr txBox="1"/>
          <p:nvPr/>
        </p:nvSpPr>
        <p:spPr>
          <a:xfrm>
            <a:off x="8355698" y="4498635"/>
            <a:ext cx="2893058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buClr>
                <a:schemeClr val="bg2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Prompt gamma</a:t>
            </a:r>
            <a:endParaRPr lang="en-US" sz="2000" noProof="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184B72-BAA3-71F6-279C-9FEEDD8F7035}"/>
              </a:ext>
            </a:extLst>
          </p:cNvPr>
          <p:cNvSpPr txBox="1"/>
          <p:nvPr/>
        </p:nvSpPr>
        <p:spPr>
          <a:xfrm>
            <a:off x="8355698" y="4069544"/>
            <a:ext cx="2893058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buClr>
                <a:schemeClr val="bg2"/>
              </a:buClr>
            </a:pPr>
            <a:r>
              <a:rPr lang="en-US" sz="20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Test beamline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E7E2EC-C106-0EAF-F4ED-FE6795F45EBC}"/>
              </a:ext>
            </a:extLst>
          </p:cNvPr>
          <p:cNvSpPr txBox="1"/>
          <p:nvPr/>
        </p:nvSpPr>
        <p:spPr>
          <a:xfrm>
            <a:off x="8355700" y="3640453"/>
            <a:ext cx="2893058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buClr>
                <a:schemeClr val="bg2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Imaging</a:t>
            </a:r>
            <a:endParaRPr lang="en-US" sz="2000" noProof="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54BD56-ECDA-F221-A2CE-EFC1DB942C79}"/>
              </a:ext>
            </a:extLst>
          </p:cNvPr>
          <p:cNvSpPr txBox="1"/>
          <p:nvPr/>
        </p:nvSpPr>
        <p:spPr>
          <a:xfrm>
            <a:off x="8355700" y="4927725"/>
            <a:ext cx="2893058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buClr>
                <a:schemeClr val="bg2"/>
              </a:buClr>
            </a:pPr>
            <a:r>
              <a:rPr lang="en-US" sz="20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Engineering diffraction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F17104-02CF-61E5-FFE0-3F6753C54766}"/>
              </a:ext>
            </a:extLst>
          </p:cNvPr>
          <p:cNvGrpSpPr/>
          <p:nvPr/>
        </p:nvGrpSpPr>
        <p:grpSpPr>
          <a:xfrm>
            <a:off x="4229100" y="2343005"/>
            <a:ext cx="4700942" cy="2116670"/>
            <a:chOff x="1256717" y="3141165"/>
            <a:chExt cx="4259150" cy="1940022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39F663F1-2476-955E-60DE-C34BC4725614}"/>
                </a:ext>
              </a:extLst>
            </p:cNvPr>
            <p:cNvCxnSpPr>
              <a:cxnSpLocks/>
            </p:cNvCxnSpPr>
            <p:nvPr/>
          </p:nvCxnSpPr>
          <p:spPr>
            <a:xfrm>
              <a:off x="1256717" y="3141165"/>
              <a:ext cx="2404157" cy="901826"/>
            </a:xfrm>
            <a:prstGeom prst="straightConnector1">
              <a:avLst/>
            </a:prstGeom>
            <a:ln w="47625">
              <a:solidFill>
                <a:schemeClr val="tx1">
                  <a:lumMod val="50000"/>
                  <a:lumOff val="50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395983E-50B1-2A2B-C8DD-405FA2257314}"/>
                </a:ext>
              </a:extLst>
            </p:cNvPr>
            <p:cNvCxnSpPr>
              <a:cxnSpLocks/>
            </p:cNvCxnSpPr>
            <p:nvPr/>
          </p:nvCxnSpPr>
          <p:spPr>
            <a:xfrm>
              <a:off x="3773989" y="4086368"/>
              <a:ext cx="1511768" cy="406112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B654A60B-6985-085E-B369-0F5A26C12212}"/>
                </a:ext>
              </a:extLst>
            </p:cNvPr>
            <p:cNvCxnSpPr>
              <a:cxnSpLocks/>
            </p:cNvCxnSpPr>
            <p:nvPr/>
          </p:nvCxnSpPr>
          <p:spPr>
            <a:xfrm>
              <a:off x="3769227" y="4102523"/>
              <a:ext cx="1462010" cy="722044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31BAA47-659E-52F0-1BBF-374B0DE3E16F}"/>
                </a:ext>
              </a:extLst>
            </p:cNvPr>
            <p:cNvCxnSpPr>
              <a:cxnSpLocks/>
            </p:cNvCxnSpPr>
            <p:nvPr/>
          </p:nvCxnSpPr>
          <p:spPr>
            <a:xfrm>
              <a:off x="3776370" y="4069185"/>
              <a:ext cx="1739497" cy="16830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9278F93-21C8-5141-CB3F-36431489F692}"/>
                </a:ext>
              </a:extLst>
            </p:cNvPr>
            <p:cNvCxnSpPr>
              <a:cxnSpLocks/>
            </p:cNvCxnSpPr>
            <p:nvPr/>
          </p:nvCxnSpPr>
          <p:spPr>
            <a:xfrm>
              <a:off x="3763015" y="4116809"/>
              <a:ext cx="1210180" cy="964378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el 2">
            <a:extLst>
              <a:ext uri="{FF2B5EF4-FFF2-40B4-BE49-F238E27FC236}">
                <a16:creationId xmlns:a16="http://schemas.microsoft.com/office/drawing/2014/main" id="{110F35AA-0D66-A9DA-C8DC-D1901B776BA8}"/>
              </a:ext>
            </a:extLst>
          </p:cNvPr>
          <p:cNvSpPr txBox="1">
            <a:spLocks/>
          </p:cNvSpPr>
          <p:nvPr/>
        </p:nvSpPr>
        <p:spPr>
          <a:xfrm>
            <a:off x="313471" y="357571"/>
            <a:ext cx="4015998" cy="156966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51422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 cap="none" baseline="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200" noProof="0" dirty="0">
                <a:latin typeface="Open Sans Light" panose="020B03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IDUN</a:t>
            </a:r>
            <a:endParaRPr lang="en-US" sz="10200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663088-B998-54DA-9B61-E1C8EDA92DC1}"/>
              </a:ext>
            </a:extLst>
          </p:cNvPr>
          <p:cNvSpPr txBox="1"/>
          <p:nvPr/>
        </p:nvSpPr>
        <p:spPr>
          <a:xfrm>
            <a:off x="181757" y="1775078"/>
            <a:ext cx="4279425" cy="62324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2000" b="1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</a:t>
            </a:r>
            <a:r>
              <a:rPr lang="en-US" sz="2000" b="1" spc="-1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ndustria</a:t>
            </a:r>
            <a:r>
              <a:rPr lang="en-US" sz="2000" b="1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</a:t>
            </a:r>
            <a:r>
              <a:rPr lang="en-US" sz="2000" b="1" spc="-4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&amp; U</a:t>
            </a:r>
            <a:r>
              <a:rPr lang="en-US" sz="2000" b="1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tilitarian</a:t>
            </a:r>
          </a:p>
          <a:p>
            <a:pPr algn="ctr"/>
            <a:r>
              <a:rPr lang="en-US" sz="2050" b="1" spc="3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</a:t>
            </a:r>
            <a:r>
              <a:rPr lang="en-US" sz="2050" b="1" spc="5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eutron </a:t>
            </a:r>
            <a:r>
              <a:rPr lang="en-US" sz="2050" b="1" spc="3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Instruments</a:t>
            </a:r>
          </a:p>
        </p:txBody>
      </p:sp>
    </p:spTree>
    <p:extLst>
      <p:ext uri="{BB962C8B-B14F-4D97-AF65-F5344CB8AC3E}">
        <p14:creationId xmlns:p14="http://schemas.microsoft.com/office/powerpoint/2010/main" val="3071203625"/>
      </p:ext>
    </p:extLst>
  </p:cSld>
  <p:clrMapOvr>
    <a:masterClrMapping/>
  </p:clrMapOvr>
  <p:transition advClick="0" advTm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F90D0-F04F-0E56-6F52-0CF893F8C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4689E-E235-9D64-F66C-EA5310567A53}"/>
              </a:ext>
            </a:extLst>
          </p:cNvPr>
          <p:cNvGrpSpPr/>
          <p:nvPr/>
        </p:nvGrpSpPr>
        <p:grpSpPr>
          <a:xfrm>
            <a:off x="2670597" y="950015"/>
            <a:ext cx="6847630" cy="4957969"/>
            <a:chOff x="1581995" y="3881403"/>
            <a:chExt cx="1136486" cy="12434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3D3AC4-B573-2B76-615F-2A655650AC92}"/>
                </a:ext>
              </a:extLst>
            </p:cNvPr>
            <p:cNvSpPr/>
            <p:nvPr/>
          </p:nvSpPr>
          <p:spPr>
            <a:xfrm>
              <a:off x="1581997" y="4736832"/>
              <a:ext cx="352095" cy="3877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47C3D5F-D60F-7959-757B-4DA88477DAC0}"/>
                </a:ext>
              </a:extLst>
            </p:cNvPr>
            <p:cNvSpPr/>
            <p:nvPr/>
          </p:nvSpPr>
          <p:spPr>
            <a:xfrm>
              <a:off x="1581995" y="4308394"/>
              <a:ext cx="352095" cy="3877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E3103F-7799-8C3C-BEA6-A6CAE6AD1CBC}"/>
                </a:ext>
              </a:extLst>
            </p:cNvPr>
            <p:cNvSpPr/>
            <p:nvPr/>
          </p:nvSpPr>
          <p:spPr>
            <a:xfrm>
              <a:off x="1582268" y="3881403"/>
              <a:ext cx="352095" cy="3877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B457B0-F78D-3AAE-6922-49581F953D25}"/>
                </a:ext>
              </a:extLst>
            </p:cNvPr>
            <p:cNvSpPr/>
            <p:nvPr/>
          </p:nvSpPr>
          <p:spPr>
            <a:xfrm>
              <a:off x="1974056" y="4737132"/>
              <a:ext cx="352095" cy="3877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3ACB3D7-3C44-9959-34B4-B1B7908F149B}"/>
                </a:ext>
              </a:extLst>
            </p:cNvPr>
            <p:cNvSpPr/>
            <p:nvPr/>
          </p:nvSpPr>
          <p:spPr>
            <a:xfrm>
              <a:off x="1974328" y="3881403"/>
              <a:ext cx="352095" cy="3877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FDCC58-D430-704F-4537-BD62C09BF5C4}"/>
                </a:ext>
              </a:extLst>
            </p:cNvPr>
            <p:cNvSpPr/>
            <p:nvPr/>
          </p:nvSpPr>
          <p:spPr>
            <a:xfrm>
              <a:off x="2366116" y="4737132"/>
              <a:ext cx="352095" cy="3877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AF4FC9-A371-3744-7CAC-17E76DC91572}"/>
                </a:ext>
              </a:extLst>
            </p:cNvPr>
            <p:cNvSpPr/>
            <p:nvPr/>
          </p:nvSpPr>
          <p:spPr>
            <a:xfrm>
              <a:off x="2366114" y="4308694"/>
              <a:ext cx="352095" cy="3877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B558C8-92FD-8368-D3DC-08A6AC01028D}"/>
                </a:ext>
              </a:extLst>
            </p:cNvPr>
            <p:cNvSpPr/>
            <p:nvPr/>
          </p:nvSpPr>
          <p:spPr>
            <a:xfrm>
              <a:off x="2366386" y="3881403"/>
              <a:ext cx="352095" cy="3877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CF5A58C-BBBE-986A-F10A-F99EB1433B70}"/>
                </a:ext>
              </a:extLst>
            </p:cNvPr>
            <p:cNvSpPr/>
            <p:nvPr/>
          </p:nvSpPr>
          <p:spPr>
            <a:xfrm>
              <a:off x="1970690" y="4308694"/>
              <a:ext cx="352095" cy="3877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/>
              <a:endParaRPr lang="en-US" sz="180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E457719-421E-DDC5-9C2C-D50A093B9EA8}"/>
              </a:ext>
            </a:extLst>
          </p:cNvPr>
          <p:cNvSpPr txBox="1"/>
          <p:nvPr/>
        </p:nvSpPr>
        <p:spPr>
          <a:xfrm>
            <a:off x="2284801" y="1667590"/>
            <a:ext cx="2893058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buClr>
                <a:schemeClr val="bg2"/>
              </a:buClr>
            </a:pPr>
            <a:r>
              <a:rPr lang="en-US" sz="20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189FFA-0AD0-BDE2-2357-45237E6453F4}"/>
              </a:ext>
            </a:extLst>
          </p:cNvPr>
          <p:cNvSpPr txBox="1"/>
          <p:nvPr/>
        </p:nvSpPr>
        <p:spPr>
          <a:xfrm>
            <a:off x="4647073" y="1869313"/>
            <a:ext cx="2893058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buClr>
                <a:schemeClr val="bg2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Prompt gamma</a:t>
            </a:r>
            <a:endParaRPr lang="en-US" sz="2000" noProof="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F86207-110B-7106-5785-B5936D367BB6}"/>
              </a:ext>
            </a:extLst>
          </p:cNvPr>
          <p:cNvSpPr txBox="1"/>
          <p:nvPr/>
        </p:nvSpPr>
        <p:spPr>
          <a:xfrm>
            <a:off x="2284801" y="4979911"/>
            <a:ext cx="2893058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buClr>
                <a:schemeClr val="bg2"/>
              </a:buClr>
            </a:pPr>
            <a:r>
              <a:rPr lang="en-US" sz="20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Test beamline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AEED80-DDFE-00F1-2975-3D43123523D5}"/>
              </a:ext>
            </a:extLst>
          </p:cNvPr>
          <p:cNvSpPr txBox="1"/>
          <p:nvPr/>
        </p:nvSpPr>
        <p:spPr>
          <a:xfrm>
            <a:off x="7540131" y="3133919"/>
            <a:ext cx="1817000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buClr>
                <a:schemeClr val="bg2"/>
              </a:buClr>
            </a:pPr>
            <a:r>
              <a:rPr lang="en-US" sz="20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Engineering diffraction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F811F-7D5E-EB9E-3B8B-0BDD1C5654E5}"/>
              </a:ext>
            </a:extLst>
          </p:cNvPr>
          <p:cNvSpPr txBox="1"/>
          <p:nvPr/>
        </p:nvSpPr>
        <p:spPr>
          <a:xfrm>
            <a:off x="4626792" y="1278658"/>
            <a:ext cx="2893058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buClr>
                <a:schemeClr val="bg2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Imaging</a:t>
            </a:r>
            <a:endParaRPr lang="en-US" sz="2000" noProof="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91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theme/theme1.xml><?xml version="1.0" encoding="utf-8"?>
<a:theme xmlns:a="http://schemas.openxmlformats.org/drawingml/2006/main" name="1_Teknologisk Institut">
  <a:themeElements>
    <a:clrScheme name="Teknologisk Institut Dec2023">
      <a:dk1>
        <a:srgbClr val="5F0A05"/>
      </a:dk1>
      <a:lt1>
        <a:srgbClr val="FFFFFF"/>
      </a:lt1>
      <a:dk2>
        <a:srgbClr val="980C13"/>
      </a:dk2>
      <a:lt2>
        <a:srgbClr val="C00000"/>
      </a:lt2>
      <a:accent1>
        <a:srgbClr val="980C13"/>
      </a:accent1>
      <a:accent2>
        <a:srgbClr val="F3EEF0"/>
      </a:accent2>
      <a:accent3>
        <a:srgbClr val="980C13"/>
      </a:accent3>
      <a:accent4>
        <a:srgbClr val="C00000"/>
      </a:accent4>
      <a:accent5>
        <a:srgbClr val="FF8F8F"/>
      </a:accent5>
      <a:accent6>
        <a:srgbClr val="FFCBCB"/>
      </a:accent6>
      <a:hlink>
        <a:srgbClr val="0050C8"/>
      </a:hlink>
      <a:folHlink>
        <a:srgbClr val="0050C8"/>
      </a:folHlink>
    </a:clrScheme>
    <a:fontScheme name="Teknologisk Institut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75863DA9-EEA1-4CE6-B999-7CA4A0A6ACE3}" vid="{E9E9594D-C3C0-41D6-8403-E62AD8C9A4E8}"/>
    </a:ext>
  </a:extLst>
</a:theme>
</file>

<file path=ppt/theme/theme2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Teknologisk Institut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Teknologisk Institut">
      <a:dk1>
        <a:srgbClr val="000000"/>
      </a:dk1>
      <a:lt1>
        <a:srgbClr val="FFFFFF"/>
      </a:lt1>
      <a:dk2>
        <a:srgbClr val="434443"/>
      </a:dk2>
      <a:lt2>
        <a:srgbClr val="A9AAA9"/>
      </a:lt2>
      <a:accent1>
        <a:srgbClr val="2552A3"/>
      </a:accent1>
      <a:accent2>
        <a:srgbClr val="F11935"/>
      </a:accent2>
      <a:accent3>
        <a:srgbClr val="67C8BB"/>
      </a:accent3>
      <a:accent4>
        <a:srgbClr val="1C283A"/>
      </a:accent4>
      <a:accent5>
        <a:srgbClr val="FFF300"/>
      </a:accent5>
      <a:accent6>
        <a:srgbClr val="005E49"/>
      </a:accent6>
      <a:hlink>
        <a:srgbClr val="2552A3"/>
      </a:hlink>
      <a:folHlink>
        <a:srgbClr val="2552A3"/>
      </a:folHlink>
    </a:clrScheme>
    <a:fontScheme name="Teknologisk Institut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Teknologisk Institut">
      <a:dk1>
        <a:srgbClr val="000000"/>
      </a:dk1>
      <a:lt1>
        <a:srgbClr val="FFFFFF"/>
      </a:lt1>
      <a:dk2>
        <a:srgbClr val="434443"/>
      </a:dk2>
      <a:lt2>
        <a:srgbClr val="A9AAA9"/>
      </a:lt2>
      <a:accent1>
        <a:srgbClr val="2552A3"/>
      </a:accent1>
      <a:accent2>
        <a:srgbClr val="F11935"/>
      </a:accent2>
      <a:accent3>
        <a:srgbClr val="67C8BB"/>
      </a:accent3>
      <a:accent4>
        <a:srgbClr val="1C283A"/>
      </a:accent4>
      <a:accent5>
        <a:srgbClr val="FFF300"/>
      </a:accent5>
      <a:accent6>
        <a:srgbClr val="005E49"/>
      </a:accent6>
      <a:hlink>
        <a:srgbClr val="2552A3"/>
      </a:hlink>
      <a:folHlink>
        <a:srgbClr val="2552A3"/>
      </a:folHlink>
    </a:clrScheme>
    <a:fontScheme name="Teknologisk Institut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knologisk Institut Dec2023">
    <a:dk1>
      <a:srgbClr val="5F0A05"/>
    </a:dk1>
    <a:lt1>
      <a:srgbClr val="FFFFFF"/>
    </a:lt1>
    <a:dk2>
      <a:srgbClr val="980C13"/>
    </a:dk2>
    <a:lt2>
      <a:srgbClr val="C00000"/>
    </a:lt2>
    <a:accent1>
      <a:srgbClr val="980C13"/>
    </a:accent1>
    <a:accent2>
      <a:srgbClr val="F3EEF0"/>
    </a:accent2>
    <a:accent3>
      <a:srgbClr val="980C13"/>
    </a:accent3>
    <a:accent4>
      <a:srgbClr val="C00000"/>
    </a:accent4>
    <a:accent5>
      <a:srgbClr val="FF8F8F"/>
    </a:accent5>
    <a:accent6>
      <a:srgbClr val="FFCBCB"/>
    </a:accent6>
    <a:hlink>
      <a:srgbClr val="0050C8"/>
    </a:hlink>
    <a:folHlink>
      <a:srgbClr val="0050C8"/>
    </a:folHlink>
  </a:clrScheme>
</a:themeOverride>
</file>

<file path=ppt/theme/themeOverride2.xml><?xml version="1.0" encoding="utf-8"?>
<a:themeOverride xmlns:a="http://schemas.openxmlformats.org/drawingml/2006/main">
  <a:clrScheme name="Teknologisk Institut Dec2023">
    <a:dk1>
      <a:srgbClr val="5F0A05"/>
    </a:dk1>
    <a:lt1>
      <a:srgbClr val="FFFFFF"/>
    </a:lt1>
    <a:dk2>
      <a:srgbClr val="980C13"/>
    </a:dk2>
    <a:lt2>
      <a:srgbClr val="C00000"/>
    </a:lt2>
    <a:accent1>
      <a:srgbClr val="980C13"/>
    </a:accent1>
    <a:accent2>
      <a:srgbClr val="F3EEF0"/>
    </a:accent2>
    <a:accent3>
      <a:srgbClr val="980C13"/>
    </a:accent3>
    <a:accent4>
      <a:srgbClr val="C00000"/>
    </a:accent4>
    <a:accent5>
      <a:srgbClr val="FF8F8F"/>
    </a:accent5>
    <a:accent6>
      <a:srgbClr val="FFCBCB"/>
    </a:accent6>
    <a:hlink>
      <a:srgbClr val="0050C8"/>
    </a:hlink>
    <a:folHlink>
      <a:srgbClr val="0050C8"/>
    </a:folHlink>
  </a:clrScheme>
</a:themeOverride>
</file>

<file path=ppt/theme/themeOverride3.xml><?xml version="1.0" encoding="utf-8"?>
<a:themeOverride xmlns:a="http://schemas.openxmlformats.org/drawingml/2006/main">
  <a:clrScheme name="Teknologisk Institut Dec2023">
    <a:dk1>
      <a:srgbClr val="5F0A05"/>
    </a:dk1>
    <a:lt1>
      <a:srgbClr val="FFFFFF"/>
    </a:lt1>
    <a:dk2>
      <a:srgbClr val="980C13"/>
    </a:dk2>
    <a:lt2>
      <a:srgbClr val="C00000"/>
    </a:lt2>
    <a:accent1>
      <a:srgbClr val="980C13"/>
    </a:accent1>
    <a:accent2>
      <a:srgbClr val="F3EEF0"/>
    </a:accent2>
    <a:accent3>
      <a:srgbClr val="980C13"/>
    </a:accent3>
    <a:accent4>
      <a:srgbClr val="C00000"/>
    </a:accent4>
    <a:accent5>
      <a:srgbClr val="FF8F8F"/>
    </a:accent5>
    <a:accent6>
      <a:srgbClr val="FFCBCB"/>
    </a:accent6>
    <a:hlink>
      <a:srgbClr val="0050C8"/>
    </a:hlink>
    <a:folHlink>
      <a:srgbClr val="0050C8"/>
    </a:folHlink>
  </a:clrScheme>
</a:themeOverride>
</file>

<file path=ppt/theme/themeOverride4.xml><?xml version="1.0" encoding="utf-8"?>
<a:themeOverride xmlns:a="http://schemas.openxmlformats.org/drawingml/2006/main">
  <a:clrScheme name="Teknologisk Institut Dec2023">
    <a:dk1>
      <a:srgbClr val="5F0A05"/>
    </a:dk1>
    <a:lt1>
      <a:srgbClr val="FFFFFF"/>
    </a:lt1>
    <a:dk2>
      <a:srgbClr val="980C13"/>
    </a:dk2>
    <a:lt2>
      <a:srgbClr val="C00000"/>
    </a:lt2>
    <a:accent1>
      <a:srgbClr val="980C13"/>
    </a:accent1>
    <a:accent2>
      <a:srgbClr val="F3EEF0"/>
    </a:accent2>
    <a:accent3>
      <a:srgbClr val="980C13"/>
    </a:accent3>
    <a:accent4>
      <a:srgbClr val="C00000"/>
    </a:accent4>
    <a:accent5>
      <a:srgbClr val="FF8F8F"/>
    </a:accent5>
    <a:accent6>
      <a:srgbClr val="FFCBCB"/>
    </a:accent6>
    <a:hlink>
      <a:srgbClr val="0050C8"/>
    </a:hlink>
    <a:folHlink>
      <a:srgbClr val="0050C8"/>
    </a:folHlink>
  </a:clrScheme>
</a:themeOverride>
</file>

<file path=ppt/theme/themeOverride5.xml><?xml version="1.0" encoding="utf-8"?>
<a:themeOverride xmlns:a="http://schemas.openxmlformats.org/drawingml/2006/main">
  <a:clrScheme name="Teknologisk Institut Dec2023">
    <a:dk1>
      <a:srgbClr val="5F0A05"/>
    </a:dk1>
    <a:lt1>
      <a:srgbClr val="FFFFFF"/>
    </a:lt1>
    <a:dk2>
      <a:srgbClr val="980C13"/>
    </a:dk2>
    <a:lt2>
      <a:srgbClr val="C00000"/>
    </a:lt2>
    <a:accent1>
      <a:srgbClr val="980C13"/>
    </a:accent1>
    <a:accent2>
      <a:srgbClr val="F3EEF0"/>
    </a:accent2>
    <a:accent3>
      <a:srgbClr val="980C13"/>
    </a:accent3>
    <a:accent4>
      <a:srgbClr val="C00000"/>
    </a:accent4>
    <a:accent5>
      <a:srgbClr val="FF8F8F"/>
    </a:accent5>
    <a:accent6>
      <a:srgbClr val="FFCBCB"/>
    </a:accent6>
    <a:hlink>
      <a:srgbClr val="0050C8"/>
    </a:hlink>
    <a:folHlink>
      <a:srgbClr val="0050C8"/>
    </a:folHlink>
  </a:clrScheme>
</a:themeOverride>
</file>

<file path=ppt/theme/themeOverride6.xml><?xml version="1.0" encoding="utf-8"?>
<a:themeOverride xmlns:a="http://schemas.openxmlformats.org/drawingml/2006/main">
  <a:clrScheme name="Teknologisk Institut Dec2023">
    <a:dk1>
      <a:srgbClr val="5F0A05"/>
    </a:dk1>
    <a:lt1>
      <a:srgbClr val="FFFFFF"/>
    </a:lt1>
    <a:dk2>
      <a:srgbClr val="980C13"/>
    </a:dk2>
    <a:lt2>
      <a:srgbClr val="C00000"/>
    </a:lt2>
    <a:accent1>
      <a:srgbClr val="980C13"/>
    </a:accent1>
    <a:accent2>
      <a:srgbClr val="F3EEF0"/>
    </a:accent2>
    <a:accent3>
      <a:srgbClr val="980C13"/>
    </a:accent3>
    <a:accent4>
      <a:srgbClr val="C00000"/>
    </a:accent4>
    <a:accent5>
      <a:srgbClr val="FF8F8F"/>
    </a:accent5>
    <a:accent6>
      <a:srgbClr val="FFCBCB"/>
    </a:accent6>
    <a:hlink>
      <a:srgbClr val="0050C8"/>
    </a:hlink>
    <a:folHlink>
      <a:srgbClr val="0050C8"/>
    </a:folHlink>
  </a:clrScheme>
</a:themeOverride>
</file>

<file path=ppt/theme/themeOverride7.xml><?xml version="1.0" encoding="utf-8"?>
<a:themeOverride xmlns:a="http://schemas.openxmlformats.org/drawingml/2006/main">
  <a:clrScheme name="Teknologisk Institut Dec2023">
    <a:dk1>
      <a:srgbClr val="5F0A05"/>
    </a:dk1>
    <a:lt1>
      <a:srgbClr val="FFFFFF"/>
    </a:lt1>
    <a:dk2>
      <a:srgbClr val="980C13"/>
    </a:dk2>
    <a:lt2>
      <a:srgbClr val="C00000"/>
    </a:lt2>
    <a:accent1>
      <a:srgbClr val="980C13"/>
    </a:accent1>
    <a:accent2>
      <a:srgbClr val="F3EEF0"/>
    </a:accent2>
    <a:accent3>
      <a:srgbClr val="980C13"/>
    </a:accent3>
    <a:accent4>
      <a:srgbClr val="C00000"/>
    </a:accent4>
    <a:accent5>
      <a:srgbClr val="FF8F8F"/>
    </a:accent5>
    <a:accent6>
      <a:srgbClr val="FFCBCB"/>
    </a:accent6>
    <a:hlink>
      <a:srgbClr val="0050C8"/>
    </a:hlink>
    <a:folHlink>
      <a:srgbClr val="0050C8"/>
    </a:folHlink>
  </a:clrScheme>
</a:themeOverride>
</file>

<file path=ppt/theme/themeOverride8.xml><?xml version="1.0" encoding="utf-8"?>
<a:themeOverride xmlns:a="http://schemas.openxmlformats.org/drawingml/2006/main">
  <a:clrScheme name="Teknologisk Institut Dec2023">
    <a:dk1>
      <a:srgbClr val="5F0A05"/>
    </a:dk1>
    <a:lt1>
      <a:srgbClr val="FFFFFF"/>
    </a:lt1>
    <a:dk2>
      <a:srgbClr val="980C13"/>
    </a:dk2>
    <a:lt2>
      <a:srgbClr val="C00000"/>
    </a:lt2>
    <a:accent1>
      <a:srgbClr val="980C13"/>
    </a:accent1>
    <a:accent2>
      <a:srgbClr val="F3EEF0"/>
    </a:accent2>
    <a:accent3>
      <a:srgbClr val="980C13"/>
    </a:accent3>
    <a:accent4>
      <a:srgbClr val="C00000"/>
    </a:accent4>
    <a:accent5>
      <a:srgbClr val="FF8F8F"/>
    </a:accent5>
    <a:accent6>
      <a:srgbClr val="FFCBCB"/>
    </a:accent6>
    <a:hlink>
      <a:srgbClr val="0050C8"/>
    </a:hlink>
    <a:folHlink>
      <a:srgbClr val="0050C8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10.xml><?xml version="1.0" encoding="utf-8"?>
<TemplafySlideFormConfiguration><![CDATA[{"formFields":[],"formDataEntries":[]}]]></TemplafySlideFormConfiguration>
</file>

<file path=customXml/item11.xml><?xml version="1.0" encoding="utf-8"?>
<TemplafySlideFormConfiguration><![CDATA[{"formFields":[],"formDataEntries":[]}]]></TemplafySlideFormConfiguration>
</file>

<file path=customXml/item12.xml><?xml version="1.0" encoding="utf-8"?>
<TemplafySlideTemplateConfiguration><![CDATA[{"documentContentValidatorConfiguration":{"enableDocumentContentValidator":false,"documentContentValidatorVersion":0},"elementsMetadata":[],"slideId":"638388507784130630","enableDocumentContentUpdater":false,"version":"1.5"}]]></TemplafySlideTemplateConfiguration>
</file>

<file path=customXml/item13.xml><?xml version="1.0" encoding="utf-8"?>
<TemplafySlideFormConfiguration><![CDATA[{"formFields":[],"formDataEntries":[]}]]></TemplafySlideFormConfiguration>
</file>

<file path=customXml/item14.xml><?xml version="1.0" encoding="utf-8"?>
<TemplafySlideFormConfiguration><![CDATA[{"formFields":[],"formDataEntries":[]}]]></TemplafySlideFormConfiguration>
</file>

<file path=customXml/item15.xml><?xml version="1.0" encoding="utf-8"?>
<TemplafySlideFormConfiguration><![CDATA[{"formFields":[],"formDataEntries":[]}]]></TemplafySlideFormConfiguration>
</file>

<file path=customXml/item16.xml><?xml version="1.0" encoding="utf-8"?>
<TemplafySlideTemplateConfiguration><![CDATA[{"documentContentValidatorConfiguration":{"enableDocumentContentValidator":false,"documentContentValidatorVersion":0},"elementsMetadata":[],"slideId":"637983070744765760","enableDocumentContentUpdater":false,"version":"1.5"}]]></TemplafySlideTemplateConfiguration>
</file>

<file path=customXml/item17.xml><?xml version="1.0" encoding="utf-8"?>
<TemplafySlideTemplateConfiguration><![CDATA[{"documentContentValidatorConfiguration":{"enableDocumentContentValidator":false,"documentContentValidatorVersion":0},"elementsMetadata":[],"slideId":"637983070744453391","enableDocumentContentUpdater":false,"version":"1.5"}]]></TemplafySlideTemplateConfiguration>
</file>

<file path=customXml/item18.xml><?xml version="1.0" encoding="utf-8"?>
<TemplafySlideTemplateConfiguration><![CDATA[{"documentContentValidatorConfiguration":{"enableDocumentContentValidator":false,"documentContentValidatorVersion":0},"elementsMetadata":[],"slideId":"637983070740390523","enableDocumentContentUpdater":false,"version":"1.5"}]]></TemplafySlideTemplateConfiguration>
</file>

<file path=customXml/item19.xml><?xml version="1.0" encoding="utf-8"?>
<TemplafySlideTemplateConfiguration><![CDATA[{"documentContentValidatorConfiguration":{"enableDocumentContentValidator":false,"documentContentValidatorVersion":0},"elementsMetadata":[],"slideId":"638384914642243144","enableDocumentContentUpdater":false,"version":"1.5"}]]></TemplafySlideTemplateConfiguration>
</file>

<file path=customXml/item2.xml><?xml version="1.0" encoding="utf-8"?>
<TemplafySlideTemplateConfiguration><![CDATA[{"documentContentValidatorConfiguration":{"enableDocumentContentValidator":false,"documentContentValidatorVersion":0},"elementsMetadata":[],"slideId":"638388507779276862","enableDocumentContentUpdater":false,"version":"1.5"}]]></TemplafySlideTemplateConfiguration>
</file>

<file path=customXml/item20.xml><?xml version="1.0" encoding="utf-8"?>
<TemplafySlideTemplateConfiguration><![CDATA[{"documentContentValidatorConfiguration":{"enableDocumentContentValidator":false,"documentContentValidatorVersion":0},"elementsMetadata":[],"slideId":"637983070745391049","enableDocumentContentUpdater":false,"version":"1.5"}]]></TemplafySlideTemplateConfiguration>
</file>

<file path=customXml/item21.xml><?xml version="1.0" encoding="utf-8"?>
<TemplafySlideFormConfiguration><![CDATA[{"formFields":[],"formDataEntries":[]}]]></TemplafySlideFormConfiguration>
</file>

<file path=customXml/item22.xml><?xml version="1.0" encoding="utf-8"?>
<TemplafySlideFormConfiguration><![CDATA[{"formFields":[],"formDataEntries":[]}]]></TemplafySlideFormConfiguration>
</file>

<file path=customXml/item23.xml><?xml version="1.0" encoding="utf-8"?>
<TemplafySlideFormConfiguration><![CDATA[{"formFields":[],"formDataEntries":[]}]]></TemplafySlideFormConfiguration>
</file>

<file path=customXml/item24.xml><?xml version="1.0" encoding="utf-8"?>
<TemplafySlideTemplateConfiguration><![CDATA[{"documentContentValidatorConfiguration":{"enableDocumentContentValidator":false,"documentContentValidatorVersion":0},"elementsMetadata":[],"slideId":"637983070738359537","enableDocumentContentUpdater":false,"version":"1.5"}]]></TemplafySlideTemplateConfiguration>
</file>

<file path=customXml/item25.xml><?xml version="1.0" encoding="utf-8"?>
<TemplafySlideTemplateConfiguration><![CDATA[{"documentContentValidatorConfiguration":{"enableDocumentContentValidator":false,"documentContentValidatorVersion":0},"elementsMetadata":[],"slideId":"637983070744922676","enableDocumentContentUpdater":false,"version":"1.5"}]]></TemplafySlideTemplateConfiguration>
</file>

<file path=customXml/item26.xml><?xml version="1.0" encoding="utf-8"?>
<TemplafySlideFormConfiguration><![CDATA[{"formFields":[],"formDataEntries":[]}]]></TemplafySlideFormConfiguration>
</file>

<file path=customXml/item27.xml><?xml version="1.0" encoding="utf-8"?>
<TemplafySlideFormConfiguration><![CDATA[{"formFields":[],"formDataEntries":[]}]]></TemplafySlideFormConfiguration>
</file>

<file path=customXml/item28.xml><?xml version="1.0" encoding="utf-8"?>
<TemplafySlideFormConfiguration><![CDATA[{"formFields":[],"formDataEntries":[]}]]></TemplafySlideFormConfiguration>
</file>

<file path=customXml/item29.xml><?xml version="1.0" encoding="utf-8"?>
<TemplafySlideFormConfiguration><![CDATA[{"formFields":[],"formDataEntries":[]}]]></TemplafySlideFormConfiguration>
</file>

<file path=customXml/item3.xml><?xml version="1.0" encoding="utf-8"?>
<TemplafySlideTemplateConfiguration><![CDATA[{"documentContentValidatorConfiguration":{"enableDocumentContentValidator":false,"documentContentValidatorVersion":0},"elementsMetadata":[],"slideId":"638388507779120597","enableDocumentContentUpdater":false,"version":"1.5"}]]></TemplafySlideTemplateConfiguration>
</file>

<file path=customXml/item30.xml><?xml version="1.0" encoding="utf-8"?>
<TemplafySlideTemplateConfiguration><![CDATA[{"documentContentValidatorConfiguration":{"enableDocumentContentValidator":false,"documentContentValidatorVersion":0},"elementsMetadata":[],"slideId":"637983070744296882","enableDocumentContentUpdater":false,"version":"1.5"}]]></TemplafySlideTemplateConfiguration>
</file>

<file path=customXml/item31.xml><?xml version="1.0" encoding="utf-8"?>
<TemplafySlideFormConfiguration><![CDATA[{"formFields":[],"formDataEntries":[]}]]></TemplafySlideFormConfiguration>
</file>

<file path=customXml/item32.xml><?xml version="1.0" encoding="utf-8"?>
<TemplafySlideTemplateConfiguration><![CDATA[{"documentContentValidatorConfiguration":{"enableDocumentContentValidator":false,"documentContentValidatorVersion":0},"elementsMetadata":[],"slideId":"637983070738984217","enableDocumentContentUpdater":false,"version":"1.5"}]]></TemplafySlideTemplateConfiguration>
</file>

<file path=customXml/item33.xml><?xml version="1.0" encoding="utf-8"?>
<TemplafySlideTemplateConfiguration><![CDATA[{"documentContentValidatorConfiguration":{"enableDocumentContentValidator":false,"documentContentValidatorVersion":0},"elementsMetadata":[],"slideId":"637983070743984231","enableDocumentContentUpdater":false,"version":"1.5"}]]></TemplafySlideTemplateConfiguration>
</file>

<file path=customXml/item34.xml><?xml version="1.0" encoding="utf-8"?>
<TemplafySlideTemplateConfiguration><![CDATA[{"documentContentValidatorConfiguration":{"enableDocumentContentValidator":false,"documentContentValidatorVersion":0},"elementsMetadata":[],"slideId":"638388507779433121","enableDocumentContentUpdater":false,"version":"1.5"}]]></TemplafySlideTemplateConfiguration>
</file>

<file path=customXml/item35.xml><?xml version="1.0" encoding="utf-8"?>
<TemplafySlideTemplateConfiguration><![CDATA[{"documentContentValidatorConfiguration":{"enableDocumentContentValidator":false,"documentContentValidatorVersion":0},"elementsMetadata":[],"slideId":"638384914642243144","enableDocumentContentUpdater":false,"version":"1.5"}]]></TemplafySlideTemplateConfiguration>
</file>

<file path=customXml/item36.xml><?xml version="1.0" encoding="utf-8"?>
<TemplafyFormConfiguration><![CDATA[{"formFields":[],"formDataEntries":[]}]]></TemplafyFormConfiguration>
</file>

<file path=customXml/item37.xml><?xml version="1.0" encoding="utf-8"?>
<TemplafySlideTemplateConfiguration><![CDATA[{"documentContentValidatorConfiguration":{"enableDocumentContentValidator":false,"documentContentValidatorVersion":0},"elementsMetadata":[],"slideId":"638388507779433122","enableDocumentContentUpdater":false,"version":"1.5"}]]></TemplafySlideTemplateConfiguration>
</file>

<file path=customXml/item38.xml><?xml version="1.0" encoding="utf-8"?>
<TemplafySlideFormConfiguration><![CDATA[{"formFields":[],"formDataEntries":[]}]]></TemplafySlideFormConfiguration>
</file>

<file path=customXml/item39.xml><?xml version="1.0" encoding="utf-8"?>
<TemplafySlideTemplateConfiguration><![CDATA[{"documentContentValidatorConfiguration":{"enableDocumentContentValidator":false,"documentContentValidatorVersion":0},"elementsMetadata":[],"slideId":"637983070744140990","enableDocumentContentUpdater":false,"version":"1.5"}]]></TemplafySlideTemplateConfiguration>
</file>

<file path=customXml/item4.xml><?xml version="1.0" encoding="utf-8"?>
<TemplafySlideTemplateConfiguration><![CDATA[{"documentContentValidatorConfiguration":{"enableDocumentContentValidator":false,"documentContentValidatorVersion":0},"elementsMetadata":[],"slideId":"638384914642243144","enableDocumentContentUpdater":false,"version":"1.5"}]]></TemplafySlideTemplateConfiguration>
</file>

<file path=customXml/item40.xml><?xml version="1.0" encoding="utf-8"?>
<TemplafySlideFormConfiguration><![CDATA[{"formFields":[],"formDataEntries":[]}]]></TemplafySlideFormConfiguration>
</file>

<file path=customXml/item41.xml><?xml version="1.0" encoding="utf-8"?>
<TemplafySlideTemplateConfiguration><![CDATA[{"documentContentValidatorConfiguration":{"enableDocumentContentValidator":false,"documentContentValidatorVersion":0},"elementsMetadata":[],"slideId":"637983070739921702","enableDocumentContentUpdater":false,"version":"1.5"}]]></TemplafySlideTemplateConfiguration>
</file>

<file path=customXml/item42.xml><?xml version="1.0" encoding="utf-8"?>
<TemplafySlideTemplateConfiguration><![CDATA[{"documentContentValidatorConfiguration":{"enableDocumentContentValidator":false,"documentContentValidatorVersion":0},"elementsMetadata":[],"slideId":"638388507784286887","enableDocumentContentUpdater":false,"version":"1.5"}]]></TemplafySlideTemplateConfiguration>
</file>

<file path=customXml/item43.xml><?xml version="1.0" encoding="utf-8"?>
<TemplafySlideFormConfiguration><![CDATA[{"formFields":[],"formDataEntries":[]}]]></TemplafySlideFormConfiguration>
</file>

<file path=customXml/item44.xml><?xml version="1.0" encoding="utf-8"?>
<TemplafySlideFormConfiguration><![CDATA[{"formFields":[],"formDataEntries":[]}]]></TemplafySlideFormConfiguration>
</file>

<file path=customXml/item45.xml><?xml version="1.0" encoding="utf-8"?>
<TemplafySlideTemplateConfiguration><![CDATA[{"documentContentValidatorConfiguration":{"enableDocumentContentValidator":false,"documentContentValidatorVersion":0},"elementsMetadata":[],"slideId":"638388507779120596","enableDocumentContentUpdater":false,"version":"1.5"}]]></TemplafySlideTemplateConfiguration>
</file>

<file path=customXml/item46.xml><?xml version="1.0" encoding="utf-8"?>
<TemplafySlideTemplateConfiguration><![CDATA[{"documentContentValidatorConfiguration":{"enableDocumentContentValidator":false,"documentContentValidatorVersion":0},"elementsMetadata":[],"slideId":"637983070744609403","enableDocumentContentUpdater":false,"version":"1.5"}]]></TemplafySlideTemplateConfiguration>
</file>

<file path=customXml/item47.xml><?xml version="1.0" encoding="utf-8"?>
<TemplafySlideTemplateConfiguration><![CDATA[{"documentContentValidatorConfiguration":{"enableDocumentContentValidator":false,"documentContentValidatorVersion":0},"elementsMetadata":[],"slideId":"638388507779433122","enableDocumentContentUpdater":false,"version":"1.5"}]]></TemplafySlideTemplateConfiguration>
</file>

<file path=customXml/item48.xml><?xml version="1.0" encoding="utf-8"?>
<TemplafySlideFormConfiguration><![CDATA[{"formFields":[],"formDataEntries":[]}]]></TemplafySlideFormConfiguration>
</file>

<file path=customXml/item49.xml><?xml version="1.0" encoding="utf-8"?>
<TemplafySlideFormConfiguration><![CDATA[{"formFields":[],"formDataEntries":[]}]]></TemplafySlideFormConfiguration>
</file>

<file path=customXml/item5.xml><?xml version="1.0" encoding="utf-8"?>
<TemplafySlideFormConfiguration><![CDATA[{"formFields":[],"formDataEntries":[]}]]></TemplafySlideFormConfiguration>
</file>

<file path=customXml/item50.xml><?xml version="1.0" encoding="utf-8"?>
<TemplafySlideTemplateConfiguration><![CDATA[{"documentContentValidatorConfiguration":{"enableDocumentContentValidator":false,"documentContentValidatorVersion":0},"elementsMetadata":[],"slideId":"637983070743515545","enableDocumentContentUpdater":false,"version":"1.5"}]]></TemplafySlideTemplateConfiguration>
</file>

<file path=customXml/item51.xml><?xml version="1.0" encoding="utf-8"?>
<TemplafySlideFormConfiguration><![CDATA[{"formFields":[],"formDataEntries":[]}]]></TemplafySlideFormConfiguration>
</file>

<file path=customXml/item52.xml><?xml version="1.0" encoding="utf-8"?>
<TemplafySlideFormConfiguration><![CDATA[{"formFields":[],"formDataEntries":[]}]]></TemplafySlideFormConfiguration>
</file>

<file path=customXml/item53.xml><?xml version="1.0" encoding="utf-8"?>
<TemplafyTemplateConfiguration><![CDATA[{"elementsMetadata":[],"transformationConfigurations":[],"templateName":"Teknologisk Institut - Skabelon - DK -221223 - test nye farver","templateDescription":"","enableDocumentContentUpdater":false,"version":"1.5"}]]></TemplafyTemplateConfiguration>
</file>

<file path=customXml/item54.xml><?xml version="1.0" encoding="utf-8"?>
<TemplafySlideTemplateConfiguration><![CDATA[{"documentContentValidatorConfiguration":{"enableDocumentContentValidator":false,"documentContentValidatorVersion":0},"elementsMetadata":[],"slideId":"638388507784286886","enableDocumentContentUpdater":false,"version":"1.5"}]]></TemplafySlideTemplateConfiguration>
</file>

<file path=customXml/item55.xml><?xml version="1.0" encoding="utf-8"?>
<TemplafySlideTemplateConfiguration><![CDATA[{"documentContentValidatorConfiguration":{"enableDocumentContentValidator":false,"documentContentValidatorVersion":0},"elementsMetadata":[],"slideId":"637983070741015580","enableDocumentContentUpdater":false,"version":"1.5"}]]></TemplafySlideTemplateConfiguration>
</file>

<file path=customXml/item56.xml><?xml version="1.0" encoding="utf-8"?>
<TemplafySlideFormConfiguration><![CDATA[{"formFields":[],"formDataEntries":[]}]]></TemplafySlideFormConfiguration>
</file>

<file path=customXml/item6.xml><?xml version="1.0" encoding="utf-8"?>
<TemplafySlideTemplateConfiguration><![CDATA[{"documentContentValidatorConfiguration":{"enableDocumentContentValidator":false,"documentContentValidatorVersion":0},"elementsMetadata":[],"slideId":"638388507779433122","enableDocumentContentUpdater":false,"version":"1.5"}]]></TemplafySlide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FormConfiguration><![CDATA[{"formFields":[],"formDataEntries":[]}]]></TemplafySlideFormConfiguration>
</file>

<file path=customXml/item9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1BACBF44-A19F-4AAF-BA4E-99CF63610DD5}">
  <ds:schemaRefs/>
</ds:datastoreItem>
</file>

<file path=customXml/itemProps10.xml><?xml version="1.0" encoding="utf-8"?>
<ds:datastoreItem xmlns:ds="http://schemas.openxmlformats.org/officeDocument/2006/customXml" ds:itemID="{07B7083B-97E8-4228-A1E3-65258B137112}">
  <ds:schemaRefs/>
</ds:datastoreItem>
</file>

<file path=customXml/itemProps11.xml><?xml version="1.0" encoding="utf-8"?>
<ds:datastoreItem xmlns:ds="http://schemas.openxmlformats.org/officeDocument/2006/customXml" ds:itemID="{277C2014-6C19-47F1-82D0-D3B560FF4D02}">
  <ds:schemaRefs/>
</ds:datastoreItem>
</file>

<file path=customXml/itemProps12.xml><?xml version="1.0" encoding="utf-8"?>
<ds:datastoreItem xmlns:ds="http://schemas.openxmlformats.org/officeDocument/2006/customXml" ds:itemID="{A9793285-20D3-4BF5-B3BE-86E4F047FD56}">
  <ds:schemaRefs/>
</ds:datastoreItem>
</file>

<file path=customXml/itemProps13.xml><?xml version="1.0" encoding="utf-8"?>
<ds:datastoreItem xmlns:ds="http://schemas.openxmlformats.org/officeDocument/2006/customXml" ds:itemID="{E97B27CD-41BF-8D4F-B8CD-DF4B03E0111B}">
  <ds:schemaRefs/>
</ds:datastoreItem>
</file>

<file path=customXml/itemProps14.xml><?xml version="1.0" encoding="utf-8"?>
<ds:datastoreItem xmlns:ds="http://schemas.openxmlformats.org/officeDocument/2006/customXml" ds:itemID="{38AE672F-8062-4A44-8A7B-01800F9FFD65}">
  <ds:schemaRefs/>
</ds:datastoreItem>
</file>

<file path=customXml/itemProps15.xml><?xml version="1.0" encoding="utf-8"?>
<ds:datastoreItem xmlns:ds="http://schemas.openxmlformats.org/officeDocument/2006/customXml" ds:itemID="{7D26E69D-5E70-456E-8B24-E91B3602567F}">
  <ds:schemaRefs/>
</ds:datastoreItem>
</file>

<file path=customXml/itemProps16.xml><?xml version="1.0" encoding="utf-8"?>
<ds:datastoreItem xmlns:ds="http://schemas.openxmlformats.org/officeDocument/2006/customXml" ds:itemID="{ECC79D8E-5E9D-4FF3-BB4A-9C828418C9FE}">
  <ds:schemaRefs/>
</ds:datastoreItem>
</file>

<file path=customXml/itemProps17.xml><?xml version="1.0" encoding="utf-8"?>
<ds:datastoreItem xmlns:ds="http://schemas.openxmlformats.org/officeDocument/2006/customXml" ds:itemID="{F9A01632-B13F-4CE1-B3ED-F2121EEBCD33}">
  <ds:schemaRefs/>
</ds:datastoreItem>
</file>

<file path=customXml/itemProps18.xml><?xml version="1.0" encoding="utf-8"?>
<ds:datastoreItem xmlns:ds="http://schemas.openxmlformats.org/officeDocument/2006/customXml" ds:itemID="{AF569017-C13E-4053-A135-4465C81773FF}">
  <ds:schemaRefs/>
</ds:datastoreItem>
</file>

<file path=customXml/itemProps19.xml><?xml version="1.0" encoding="utf-8"?>
<ds:datastoreItem xmlns:ds="http://schemas.openxmlformats.org/officeDocument/2006/customXml" ds:itemID="{6AF3B64B-50ED-4000-9D3D-6754F03F08F2}">
  <ds:schemaRefs/>
</ds:datastoreItem>
</file>

<file path=customXml/itemProps2.xml><?xml version="1.0" encoding="utf-8"?>
<ds:datastoreItem xmlns:ds="http://schemas.openxmlformats.org/officeDocument/2006/customXml" ds:itemID="{CA46DF1A-B4EF-40AF-84DC-26EB3DB89026}">
  <ds:schemaRefs/>
</ds:datastoreItem>
</file>

<file path=customXml/itemProps20.xml><?xml version="1.0" encoding="utf-8"?>
<ds:datastoreItem xmlns:ds="http://schemas.openxmlformats.org/officeDocument/2006/customXml" ds:itemID="{5C63D681-C74E-4536-A1FE-E4DA8281A407}">
  <ds:schemaRefs/>
</ds:datastoreItem>
</file>

<file path=customXml/itemProps21.xml><?xml version="1.0" encoding="utf-8"?>
<ds:datastoreItem xmlns:ds="http://schemas.openxmlformats.org/officeDocument/2006/customXml" ds:itemID="{E47EEE48-BAEF-460D-92CD-FB32069BC11B}">
  <ds:schemaRefs/>
</ds:datastoreItem>
</file>

<file path=customXml/itemProps22.xml><?xml version="1.0" encoding="utf-8"?>
<ds:datastoreItem xmlns:ds="http://schemas.openxmlformats.org/officeDocument/2006/customXml" ds:itemID="{CCCFA03B-C32D-4A4A-AD06-92D3A9959055}">
  <ds:schemaRefs/>
</ds:datastoreItem>
</file>

<file path=customXml/itemProps23.xml><?xml version="1.0" encoding="utf-8"?>
<ds:datastoreItem xmlns:ds="http://schemas.openxmlformats.org/officeDocument/2006/customXml" ds:itemID="{A4882894-A25C-4FF7-AFF2-52F082079C50}">
  <ds:schemaRefs/>
</ds:datastoreItem>
</file>

<file path=customXml/itemProps24.xml><?xml version="1.0" encoding="utf-8"?>
<ds:datastoreItem xmlns:ds="http://schemas.openxmlformats.org/officeDocument/2006/customXml" ds:itemID="{837B9F2E-7243-4820-A846-FA92E7866FFA}">
  <ds:schemaRefs/>
</ds:datastoreItem>
</file>

<file path=customXml/itemProps25.xml><?xml version="1.0" encoding="utf-8"?>
<ds:datastoreItem xmlns:ds="http://schemas.openxmlformats.org/officeDocument/2006/customXml" ds:itemID="{D908E746-3F86-46CF-BBA4-7BFF387B33C8}">
  <ds:schemaRefs/>
</ds:datastoreItem>
</file>

<file path=customXml/itemProps26.xml><?xml version="1.0" encoding="utf-8"?>
<ds:datastoreItem xmlns:ds="http://schemas.openxmlformats.org/officeDocument/2006/customXml" ds:itemID="{772CAC64-BBF1-4538-93B6-A7D529C4E107}">
  <ds:schemaRefs/>
</ds:datastoreItem>
</file>

<file path=customXml/itemProps27.xml><?xml version="1.0" encoding="utf-8"?>
<ds:datastoreItem xmlns:ds="http://schemas.openxmlformats.org/officeDocument/2006/customXml" ds:itemID="{14E9C415-6F7D-4408-9C67-01302A38E69F}">
  <ds:schemaRefs/>
</ds:datastoreItem>
</file>

<file path=customXml/itemProps28.xml><?xml version="1.0" encoding="utf-8"?>
<ds:datastoreItem xmlns:ds="http://schemas.openxmlformats.org/officeDocument/2006/customXml" ds:itemID="{05EE8E0B-F1E1-43B1-973A-5BD4463F4CC0}">
  <ds:schemaRefs/>
</ds:datastoreItem>
</file>

<file path=customXml/itemProps29.xml><?xml version="1.0" encoding="utf-8"?>
<ds:datastoreItem xmlns:ds="http://schemas.openxmlformats.org/officeDocument/2006/customXml" ds:itemID="{6009B307-5DA5-471A-AB60-C3D472DA036A}">
  <ds:schemaRefs/>
</ds:datastoreItem>
</file>

<file path=customXml/itemProps3.xml><?xml version="1.0" encoding="utf-8"?>
<ds:datastoreItem xmlns:ds="http://schemas.openxmlformats.org/officeDocument/2006/customXml" ds:itemID="{EF4C7E7C-2E71-4294-86E8-BBDFE52F296D}">
  <ds:schemaRefs/>
</ds:datastoreItem>
</file>

<file path=customXml/itemProps30.xml><?xml version="1.0" encoding="utf-8"?>
<ds:datastoreItem xmlns:ds="http://schemas.openxmlformats.org/officeDocument/2006/customXml" ds:itemID="{E0299B0D-686F-4D0A-8DBE-DF78E1D2C5EF}">
  <ds:schemaRefs/>
</ds:datastoreItem>
</file>

<file path=customXml/itemProps31.xml><?xml version="1.0" encoding="utf-8"?>
<ds:datastoreItem xmlns:ds="http://schemas.openxmlformats.org/officeDocument/2006/customXml" ds:itemID="{E307EF58-25C2-491E-9EB9-2EE9B46CD0BD}">
  <ds:schemaRefs/>
</ds:datastoreItem>
</file>

<file path=customXml/itemProps32.xml><?xml version="1.0" encoding="utf-8"?>
<ds:datastoreItem xmlns:ds="http://schemas.openxmlformats.org/officeDocument/2006/customXml" ds:itemID="{3A7CE578-1254-4020-B26C-096353A1D067}">
  <ds:schemaRefs/>
</ds:datastoreItem>
</file>

<file path=customXml/itemProps33.xml><?xml version="1.0" encoding="utf-8"?>
<ds:datastoreItem xmlns:ds="http://schemas.openxmlformats.org/officeDocument/2006/customXml" ds:itemID="{EA3E3AF5-D9CD-4280-86B9-BC8C8FD861E1}">
  <ds:schemaRefs/>
</ds:datastoreItem>
</file>

<file path=customXml/itemProps34.xml><?xml version="1.0" encoding="utf-8"?>
<ds:datastoreItem xmlns:ds="http://schemas.openxmlformats.org/officeDocument/2006/customXml" ds:itemID="{4B742B13-1A03-440F-88C1-AD625F022939}">
  <ds:schemaRefs/>
</ds:datastoreItem>
</file>

<file path=customXml/itemProps35.xml><?xml version="1.0" encoding="utf-8"?>
<ds:datastoreItem xmlns:ds="http://schemas.openxmlformats.org/officeDocument/2006/customXml" ds:itemID="{33181A6A-05A7-4759-A7FA-E76F45A80786}">
  <ds:schemaRefs/>
</ds:datastoreItem>
</file>

<file path=customXml/itemProps36.xml><?xml version="1.0" encoding="utf-8"?>
<ds:datastoreItem xmlns:ds="http://schemas.openxmlformats.org/officeDocument/2006/customXml" ds:itemID="{FA3B3472-0540-46AE-9DE9-9C59CB810885}">
  <ds:schemaRefs/>
</ds:datastoreItem>
</file>

<file path=customXml/itemProps37.xml><?xml version="1.0" encoding="utf-8"?>
<ds:datastoreItem xmlns:ds="http://schemas.openxmlformats.org/officeDocument/2006/customXml" ds:itemID="{2D799CAE-723E-4909-91F7-3F0282C94BFC}">
  <ds:schemaRefs/>
</ds:datastoreItem>
</file>

<file path=customXml/itemProps38.xml><?xml version="1.0" encoding="utf-8"?>
<ds:datastoreItem xmlns:ds="http://schemas.openxmlformats.org/officeDocument/2006/customXml" ds:itemID="{21BA8994-5F5C-4594-A46F-C81CD7A25E41}">
  <ds:schemaRefs/>
</ds:datastoreItem>
</file>

<file path=customXml/itemProps39.xml><?xml version="1.0" encoding="utf-8"?>
<ds:datastoreItem xmlns:ds="http://schemas.openxmlformats.org/officeDocument/2006/customXml" ds:itemID="{EA2349A3-FE9A-4365-B8B6-B0AABBBFA623}">
  <ds:schemaRefs/>
</ds:datastoreItem>
</file>

<file path=customXml/itemProps4.xml><?xml version="1.0" encoding="utf-8"?>
<ds:datastoreItem xmlns:ds="http://schemas.openxmlformats.org/officeDocument/2006/customXml" ds:itemID="{60796400-6DB6-417B-8F62-86BDE31A1910}">
  <ds:schemaRefs/>
</ds:datastoreItem>
</file>

<file path=customXml/itemProps40.xml><?xml version="1.0" encoding="utf-8"?>
<ds:datastoreItem xmlns:ds="http://schemas.openxmlformats.org/officeDocument/2006/customXml" ds:itemID="{1D6550CD-E766-A648-987B-52421A36BB78}">
  <ds:schemaRefs/>
</ds:datastoreItem>
</file>

<file path=customXml/itemProps41.xml><?xml version="1.0" encoding="utf-8"?>
<ds:datastoreItem xmlns:ds="http://schemas.openxmlformats.org/officeDocument/2006/customXml" ds:itemID="{2D20D145-03C3-419E-ABF8-F7F3CD342E56}">
  <ds:schemaRefs/>
</ds:datastoreItem>
</file>

<file path=customXml/itemProps42.xml><?xml version="1.0" encoding="utf-8"?>
<ds:datastoreItem xmlns:ds="http://schemas.openxmlformats.org/officeDocument/2006/customXml" ds:itemID="{7C069F71-E283-485D-939F-8BD41E16D7F6}">
  <ds:schemaRefs/>
</ds:datastoreItem>
</file>

<file path=customXml/itemProps43.xml><?xml version="1.0" encoding="utf-8"?>
<ds:datastoreItem xmlns:ds="http://schemas.openxmlformats.org/officeDocument/2006/customXml" ds:itemID="{45F80ED5-3D31-42E4-ABFD-8B51D4CF088B}">
  <ds:schemaRefs/>
</ds:datastoreItem>
</file>

<file path=customXml/itemProps44.xml><?xml version="1.0" encoding="utf-8"?>
<ds:datastoreItem xmlns:ds="http://schemas.openxmlformats.org/officeDocument/2006/customXml" ds:itemID="{2BECC2E4-2C7C-43A8-B66F-A557C6E0A2C0}">
  <ds:schemaRefs/>
</ds:datastoreItem>
</file>

<file path=customXml/itemProps45.xml><?xml version="1.0" encoding="utf-8"?>
<ds:datastoreItem xmlns:ds="http://schemas.openxmlformats.org/officeDocument/2006/customXml" ds:itemID="{D9E3F7AA-90EB-49F5-B801-F9AEE1F1F7C7}">
  <ds:schemaRefs/>
</ds:datastoreItem>
</file>

<file path=customXml/itemProps46.xml><?xml version="1.0" encoding="utf-8"?>
<ds:datastoreItem xmlns:ds="http://schemas.openxmlformats.org/officeDocument/2006/customXml" ds:itemID="{F8E146BC-051B-49A4-B443-55E86FAA6DCF}">
  <ds:schemaRefs/>
</ds:datastoreItem>
</file>

<file path=customXml/itemProps47.xml><?xml version="1.0" encoding="utf-8"?>
<ds:datastoreItem xmlns:ds="http://schemas.openxmlformats.org/officeDocument/2006/customXml" ds:itemID="{281D1D0A-6570-47F3-A475-10E30791235C}">
  <ds:schemaRefs/>
</ds:datastoreItem>
</file>

<file path=customXml/itemProps48.xml><?xml version="1.0" encoding="utf-8"?>
<ds:datastoreItem xmlns:ds="http://schemas.openxmlformats.org/officeDocument/2006/customXml" ds:itemID="{8E97700E-3424-44AB-8C22-BA988E7B6908}">
  <ds:schemaRefs/>
</ds:datastoreItem>
</file>

<file path=customXml/itemProps49.xml><?xml version="1.0" encoding="utf-8"?>
<ds:datastoreItem xmlns:ds="http://schemas.openxmlformats.org/officeDocument/2006/customXml" ds:itemID="{2BD10ED4-8EC9-4EC6-B97F-9F7EBBE87496}">
  <ds:schemaRefs/>
</ds:datastoreItem>
</file>

<file path=customXml/itemProps5.xml><?xml version="1.0" encoding="utf-8"?>
<ds:datastoreItem xmlns:ds="http://schemas.openxmlformats.org/officeDocument/2006/customXml" ds:itemID="{154B2D33-6E02-4AFF-BD60-4ED6404AD9B3}">
  <ds:schemaRefs/>
</ds:datastoreItem>
</file>

<file path=customXml/itemProps50.xml><?xml version="1.0" encoding="utf-8"?>
<ds:datastoreItem xmlns:ds="http://schemas.openxmlformats.org/officeDocument/2006/customXml" ds:itemID="{E8BF01A7-2B24-6F44-BB9C-CC3F3A05F66C}">
  <ds:schemaRefs/>
</ds:datastoreItem>
</file>

<file path=customXml/itemProps51.xml><?xml version="1.0" encoding="utf-8"?>
<ds:datastoreItem xmlns:ds="http://schemas.openxmlformats.org/officeDocument/2006/customXml" ds:itemID="{E5369909-03A7-4828-A87F-2CEF7A63BD5B}">
  <ds:schemaRefs/>
</ds:datastoreItem>
</file>

<file path=customXml/itemProps52.xml><?xml version="1.0" encoding="utf-8"?>
<ds:datastoreItem xmlns:ds="http://schemas.openxmlformats.org/officeDocument/2006/customXml" ds:itemID="{44975E96-333C-46B2-8547-0ABE063CC073}">
  <ds:schemaRefs/>
</ds:datastoreItem>
</file>

<file path=customXml/itemProps53.xml><?xml version="1.0" encoding="utf-8"?>
<ds:datastoreItem xmlns:ds="http://schemas.openxmlformats.org/officeDocument/2006/customXml" ds:itemID="{A203D338-9202-41B1-97EF-2631A0A55E7C}">
  <ds:schemaRefs/>
</ds:datastoreItem>
</file>

<file path=customXml/itemProps54.xml><?xml version="1.0" encoding="utf-8"?>
<ds:datastoreItem xmlns:ds="http://schemas.openxmlformats.org/officeDocument/2006/customXml" ds:itemID="{7D6BAD62-0B53-4A0F-A051-5173BA03AB6E}">
  <ds:schemaRefs/>
</ds:datastoreItem>
</file>

<file path=customXml/itemProps55.xml><?xml version="1.0" encoding="utf-8"?>
<ds:datastoreItem xmlns:ds="http://schemas.openxmlformats.org/officeDocument/2006/customXml" ds:itemID="{A6407336-DC93-B942-8BE4-5F2682AC594B}">
  <ds:schemaRefs/>
</ds:datastoreItem>
</file>

<file path=customXml/itemProps56.xml><?xml version="1.0" encoding="utf-8"?>
<ds:datastoreItem xmlns:ds="http://schemas.openxmlformats.org/officeDocument/2006/customXml" ds:itemID="{A86F879E-5411-4A64-BE4E-1B44A35CAACA}">
  <ds:schemaRefs/>
</ds:datastoreItem>
</file>

<file path=customXml/itemProps6.xml><?xml version="1.0" encoding="utf-8"?>
<ds:datastoreItem xmlns:ds="http://schemas.openxmlformats.org/officeDocument/2006/customXml" ds:itemID="{2F0C979A-35F6-44C8-AFD6-6E1603944ABA}">
  <ds:schemaRefs/>
</ds:datastoreItem>
</file>

<file path=customXml/itemProps7.xml><?xml version="1.0" encoding="utf-8"?>
<ds:datastoreItem xmlns:ds="http://schemas.openxmlformats.org/officeDocument/2006/customXml" ds:itemID="{70BA7F58-7D2C-4156-95FE-995539E34AC9}">
  <ds:schemaRefs/>
</ds:datastoreItem>
</file>

<file path=customXml/itemProps8.xml><?xml version="1.0" encoding="utf-8"?>
<ds:datastoreItem xmlns:ds="http://schemas.openxmlformats.org/officeDocument/2006/customXml" ds:itemID="{78A28966-D18D-4A5A-A9CF-22044D510085}">
  <ds:schemaRefs/>
</ds:datastoreItem>
</file>

<file path=customXml/itemProps9.xml><?xml version="1.0" encoding="utf-8"?>
<ds:datastoreItem xmlns:ds="http://schemas.openxmlformats.org/officeDocument/2006/customXml" ds:itemID="{80A0434F-A877-4593-B5A6-2EEEBFDEA3CA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1521</TotalTime>
  <Words>296</Words>
  <Application>Microsoft Office PowerPoint</Application>
  <PresentationFormat>Custom</PresentationFormat>
  <Paragraphs>106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Microsoft JhengHei UI</vt:lpstr>
      <vt:lpstr>Arial</vt:lpstr>
      <vt:lpstr>Bahnschrift Condensed</vt:lpstr>
      <vt:lpstr>Open Sans</vt:lpstr>
      <vt:lpstr>Open Sans ExtraBold</vt:lpstr>
      <vt:lpstr>Open Sans Light</vt:lpstr>
      <vt:lpstr>1_Teknologisk Institut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Sonja Holm-Dahlin</dc:creator>
  <cp:keywords/>
  <dc:description/>
  <cp:lastModifiedBy>Sonja Holm-Dahlin</cp:lastModifiedBy>
  <cp:revision>32</cp:revision>
  <dcterms:created xsi:type="dcterms:W3CDTF">2025-06-10T07:40:21Z</dcterms:created>
  <dcterms:modified xsi:type="dcterms:W3CDTF">2025-09-25T13:47:47Z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www.omnidocs.com</vt:lpwstr>
  </property>
  <property fmtid="{D5CDD505-2E9C-101B-9397-08002B2CF9AE}" pid="3" name="TemplafyTimeStamp">
    <vt:lpwstr>2023-12-22T14:06:17.5463451</vt:lpwstr>
  </property>
  <property fmtid="{D5CDD505-2E9C-101B-9397-08002B2CF9AE}" pid="4" name="Created by">
    <vt:lpwstr>omnidocs.com</vt:lpwstr>
  </property>
</Properties>
</file>