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322" r:id="rId4"/>
    <p:sldId id="337" r:id="rId5"/>
    <p:sldId id="373" r:id="rId6"/>
    <p:sldId id="346" r:id="rId7"/>
    <p:sldId id="371" r:id="rId8"/>
    <p:sldId id="372" r:id="rId9"/>
    <p:sldId id="339" r:id="rId10"/>
    <p:sldId id="359" r:id="rId11"/>
    <p:sldId id="358" r:id="rId12"/>
    <p:sldId id="355" r:id="rId13"/>
    <p:sldId id="363" r:id="rId14"/>
    <p:sldId id="361" r:id="rId15"/>
    <p:sldId id="349" r:id="rId16"/>
    <p:sldId id="351" r:id="rId17"/>
    <p:sldId id="352" r:id="rId18"/>
    <p:sldId id="364" r:id="rId19"/>
    <p:sldId id="365" r:id="rId20"/>
    <p:sldId id="369" r:id="rId21"/>
    <p:sldId id="370" r:id="rId22"/>
    <p:sldId id="300" r:id="rId23"/>
    <p:sldId id="331" r:id="rId24"/>
    <p:sldId id="362" r:id="rId25"/>
    <p:sldId id="341" r:id="rId26"/>
    <p:sldId id="342" r:id="rId27"/>
    <p:sldId id="34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640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50559-51EB-4840-B7AF-05778273A4DC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BD1AEB-6B91-9048-A002-D30D615DA07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ACCELERATOR DIVISION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1</a:t>
          </a:r>
        </a:p>
        <a:p>
          <a:pPr>
            <a:spcAft>
              <a:spcPts val="0"/>
            </a:spcAft>
          </a:pPr>
          <a:r>
            <a:rPr lang="en-US" sz="800" dirty="0" smtClean="0"/>
            <a:t>Mats Lindroos</a:t>
          </a:r>
          <a:endParaRPr lang="en-US" sz="800" dirty="0"/>
        </a:p>
      </dgm:t>
    </dgm:pt>
    <dgm:pt modelId="{F5CF60CC-6CE2-5444-BF41-F4EE81CA2DAE}" type="parTrans" cxnId="{02D7913B-FFB4-F949-9411-DB02D511A296}">
      <dgm:prSet/>
      <dgm:spPr/>
      <dgm:t>
        <a:bodyPr/>
        <a:lstStyle/>
        <a:p>
          <a:endParaRPr lang="en-US"/>
        </a:p>
      </dgm:t>
    </dgm:pt>
    <dgm:pt modelId="{1A7F5FC7-0DB6-DF46-8ACC-C03F17026B9A}" type="sibTrans" cxnId="{02D7913B-FFB4-F949-9411-DB02D511A296}">
      <dgm:prSet/>
      <dgm:spPr/>
      <dgm:t>
        <a:bodyPr/>
        <a:lstStyle/>
        <a:p>
          <a:endParaRPr lang="en-US"/>
        </a:p>
      </dgm:t>
    </dgm:pt>
    <dgm:pt modelId="{B9636EE7-C37F-694E-92B9-9BE5A4026BC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Beam Physics, Operation &amp; Beam Diagnostics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2,7</a:t>
          </a:r>
        </a:p>
        <a:p>
          <a:pPr>
            <a:spcAft>
              <a:spcPts val="0"/>
            </a:spcAft>
          </a:pPr>
          <a:r>
            <a:rPr lang="en-US" sz="700" dirty="0" smtClean="0"/>
            <a:t>Andreas </a:t>
          </a:r>
          <a:r>
            <a:rPr lang="en-US" sz="700" dirty="0" err="1" smtClean="0"/>
            <a:t>Jansson</a:t>
          </a:r>
          <a:endParaRPr lang="en-US" sz="700" dirty="0"/>
        </a:p>
      </dgm:t>
    </dgm:pt>
    <dgm:pt modelId="{88E0E4F1-79B0-B14E-BD49-6E687DF1EBC6}" type="parTrans" cxnId="{BD4C43AB-E078-B149-ABF8-FA285F9C4232}">
      <dgm:prSet/>
      <dgm:spPr/>
      <dgm:t>
        <a:bodyPr/>
        <a:lstStyle/>
        <a:p>
          <a:endParaRPr lang="en-US"/>
        </a:p>
      </dgm:t>
    </dgm:pt>
    <dgm:pt modelId="{0D3953E8-D143-9448-B13D-C31A56B83CAA}" type="sibTrans" cxnId="{BD4C43AB-E078-B149-ABF8-FA285F9C4232}">
      <dgm:prSet/>
      <dgm:spPr/>
      <dgm:t>
        <a:bodyPr/>
        <a:lstStyle/>
        <a:p>
          <a:endParaRPr lang="en-US"/>
        </a:p>
      </dgm:t>
    </dgm:pt>
    <dgm:pt modelId="{27A313A7-F808-014F-B242-D85BAE3420F7}">
      <dgm:prSet phldrT="[Text]" custT="1"/>
      <dgm:spPr>
        <a:solidFill>
          <a:srgbClr val="C0504D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Engineering Resources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99</a:t>
          </a:r>
        </a:p>
        <a:p>
          <a:pPr>
            <a:spcAft>
              <a:spcPts val="0"/>
            </a:spcAft>
          </a:pPr>
          <a:r>
            <a:rPr lang="en-US" sz="700" dirty="0" smtClean="0"/>
            <a:t>David McGinnis</a:t>
          </a:r>
          <a:endParaRPr lang="en-US" sz="700" dirty="0"/>
        </a:p>
      </dgm:t>
    </dgm:pt>
    <dgm:pt modelId="{EA949402-738E-9545-82D9-896839331CA3}" type="parTrans" cxnId="{2A62E866-441A-AE45-A00C-6488B7AE779D}">
      <dgm:prSet/>
      <dgm:spPr/>
      <dgm:t>
        <a:bodyPr/>
        <a:lstStyle/>
        <a:p>
          <a:endParaRPr lang="en-US"/>
        </a:p>
      </dgm:t>
    </dgm:pt>
    <dgm:pt modelId="{266004BE-435F-E14E-8241-CBF8C7712F49}" type="sibTrans" cxnId="{2A62E866-441A-AE45-A00C-6488B7AE779D}">
      <dgm:prSet/>
      <dgm:spPr/>
      <dgm:t>
        <a:bodyPr/>
        <a:lstStyle/>
        <a:p>
          <a:endParaRPr lang="en-US"/>
        </a:p>
      </dgm:t>
    </dgm:pt>
    <dgm:pt modelId="{6D431A7B-C176-014D-9F89-192040D548B8}">
      <dgm:prSet phldrT="[Text]" custT="1"/>
      <dgm:spPr>
        <a:solidFill>
          <a:srgbClr val="C0504D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LINAC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3,4,5,6,14</a:t>
          </a:r>
        </a:p>
        <a:p>
          <a:pPr>
            <a:spcAft>
              <a:spcPts val="0"/>
            </a:spcAft>
          </a:pPr>
          <a:r>
            <a:rPr lang="en-US" sz="700" dirty="0" smtClean="0"/>
            <a:t>Håkan Danared</a:t>
          </a:r>
          <a:endParaRPr lang="en-US" sz="700" dirty="0"/>
        </a:p>
      </dgm:t>
    </dgm:pt>
    <dgm:pt modelId="{C4B8E2D6-6338-0047-AE6D-8F57220E7133}" type="parTrans" cxnId="{CB08C865-4DF0-C842-ADB8-D5C36FE0A43A}">
      <dgm:prSet/>
      <dgm:spPr/>
      <dgm:t>
        <a:bodyPr/>
        <a:lstStyle/>
        <a:p>
          <a:endParaRPr lang="en-US"/>
        </a:p>
      </dgm:t>
    </dgm:pt>
    <dgm:pt modelId="{6229CD0D-CD28-4641-A0CF-B09CBBCE53B3}" type="sibTrans" cxnId="{CB08C865-4DF0-C842-ADB8-D5C36FE0A43A}">
      <dgm:prSet/>
      <dgm:spPr/>
      <dgm:t>
        <a:bodyPr/>
        <a:lstStyle/>
        <a:p>
          <a:endParaRPr lang="en-US"/>
        </a:p>
      </dgm:t>
    </dgm:pt>
    <dgm:pt modelId="{7BE8F279-99F2-544B-8677-F56B89E37415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Radio Frequency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8,17</a:t>
          </a:r>
        </a:p>
        <a:p>
          <a:pPr>
            <a:spcAft>
              <a:spcPts val="0"/>
            </a:spcAft>
          </a:pPr>
          <a:r>
            <a:rPr lang="en-US" sz="700" dirty="0" smtClean="0"/>
            <a:t>Anders Sunesson</a:t>
          </a:r>
          <a:endParaRPr lang="en-US" sz="700" dirty="0"/>
        </a:p>
      </dgm:t>
    </dgm:pt>
    <dgm:pt modelId="{888093E6-C2A7-0941-99DC-0B3F62AE7DBA}" type="parTrans" cxnId="{A1D2BE06-8CC3-5E41-B6D6-1569DF4CB735}">
      <dgm:prSet/>
      <dgm:spPr/>
      <dgm:t>
        <a:bodyPr/>
        <a:lstStyle/>
        <a:p>
          <a:endParaRPr lang="en-US"/>
        </a:p>
      </dgm:t>
    </dgm:pt>
    <dgm:pt modelId="{6AC21BBD-204C-8C43-A863-BFFD5CF09C7C}" type="sibTrans" cxnId="{A1D2BE06-8CC3-5E41-B6D6-1569DF4CB735}">
      <dgm:prSet/>
      <dgm:spPr/>
      <dgm:t>
        <a:bodyPr/>
        <a:lstStyle/>
        <a:p>
          <a:endParaRPr lang="en-US"/>
        </a:p>
      </dgm:t>
    </dgm:pt>
    <dgm:pt modelId="{42A24256-EC0C-8248-8884-55FF0EC52F01}" type="asst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r>
            <a:rPr lang="en-US" sz="800" dirty="0" smtClean="0">
              <a:solidFill>
                <a:schemeClr val="bg1"/>
              </a:solidFill>
            </a:rPr>
            <a:t>Admin &amp; QA</a:t>
          </a:r>
          <a:endParaRPr lang="en-US" sz="800" dirty="0">
            <a:solidFill>
              <a:schemeClr val="bg1"/>
            </a:solidFill>
          </a:endParaRPr>
        </a:p>
      </dgm:t>
    </dgm:pt>
    <dgm:pt modelId="{9E9BBF8B-FD9E-0B49-8BC8-AA0FB5B4A735}" type="parTrans" cxnId="{2253883C-0F3C-EC43-BC6F-550A43ADC9D1}">
      <dgm:prSet/>
      <dgm:spPr/>
      <dgm:t>
        <a:bodyPr/>
        <a:lstStyle/>
        <a:p>
          <a:endParaRPr lang="en-US"/>
        </a:p>
      </dgm:t>
    </dgm:pt>
    <dgm:pt modelId="{E792A66D-C15A-EB4C-914A-923C1AE8B0DF}" type="sibTrans" cxnId="{2253883C-0F3C-EC43-BC6F-550A43ADC9D1}">
      <dgm:prSet/>
      <dgm:spPr/>
      <dgm:t>
        <a:bodyPr/>
        <a:lstStyle/>
        <a:p>
          <a:endParaRPr lang="en-US"/>
        </a:p>
      </dgm:t>
    </dgm:pt>
    <dgm:pt modelId="{3770D0D1-3B77-7E48-A17D-4776D81CEDAC}">
      <dgm:prSet phldrT="[Text]" custT="1"/>
      <dgm:spPr>
        <a:solidFill>
          <a:srgbClr val="C0504D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Safety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13</a:t>
          </a:r>
        </a:p>
        <a:p>
          <a:pPr>
            <a:spcAft>
              <a:spcPts val="0"/>
            </a:spcAft>
          </a:pPr>
          <a:r>
            <a:rPr lang="en-US" sz="700" dirty="0" smtClean="0"/>
            <a:t>Lali Tchelidze</a:t>
          </a:r>
          <a:endParaRPr lang="en-US" sz="700" dirty="0"/>
        </a:p>
      </dgm:t>
    </dgm:pt>
    <dgm:pt modelId="{91BD93B3-6C0E-A041-9392-DC9492D0B6D4}" type="parTrans" cxnId="{75FA70B7-8098-1742-BCB6-DDC4DD0BD34E}">
      <dgm:prSet/>
      <dgm:spPr/>
      <dgm:t>
        <a:bodyPr/>
        <a:lstStyle/>
        <a:p>
          <a:endParaRPr lang="en-US"/>
        </a:p>
      </dgm:t>
    </dgm:pt>
    <dgm:pt modelId="{8966B930-1BE8-394B-ABC5-1E6D643A6A16}" type="sibTrans" cxnId="{75FA70B7-8098-1742-BCB6-DDC4DD0BD34E}">
      <dgm:prSet/>
      <dgm:spPr/>
      <dgm:t>
        <a:bodyPr/>
        <a:lstStyle/>
        <a:p>
          <a:endParaRPr lang="en-US"/>
        </a:p>
      </dgm:t>
    </dgm:pt>
    <dgm:pt modelId="{8D7F4CF1-C65B-2744-8B62-350FF4432B24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Specialized Technical  Services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10,11,12,15,16</a:t>
          </a:r>
        </a:p>
        <a:p>
          <a:pPr>
            <a:spcAft>
              <a:spcPts val="600"/>
            </a:spcAft>
          </a:pPr>
          <a:r>
            <a:rPr lang="en-US" sz="700" dirty="0" smtClean="0"/>
            <a:t>John Weisend</a:t>
          </a:r>
          <a:endParaRPr lang="en-US" sz="700" dirty="0"/>
        </a:p>
      </dgm:t>
    </dgm:pt>
    <dgm:pt modelId="{56D3FA82-C8C1-3441-808F-8556C13F01A6}" type="parTrans" cxnId="{31E8F20F-3B4B-364F-82C1-06AE73DD53D0}">
      <dgm:prSet/>
      <dgm:spPr/>
      <dgm:t>
        <a:bodyPr/>
        <a:lstStyle/>
        <a:p>
          <a:endParaRPr lang="en-US"/>
        </a:p>
      </dgm:t>
    </dgm:pt>
    <dgm:pt modelId="{57A09919-AAA3-3548-A08E-4E04240BED74}" type="sibTrans" cxnId="{31E8F20F-3B4B-364F-82C1-06AE73DD53D0}">
      <dgm:prSet/>
      <dgm:spPr/>
      <dgm:t>
        <a:bodyPr/>
        <a:lstStyle/>
        <a:p>
          <a:endParaRPr lang="en-US"/>
        </a:p>
      </dgm:t>
    </dgm:pt>
    <dgm:pt modelId="{B7CEE87E-1EF4-C949-AA3C-EF5DEF037F5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Beam Physics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2</a:t>
          </a:r>
        </a:p>
        <a:p>
          <a:pPr>
            <a:spcAft>
              <a:spcPts val="0"/>
            </a:spcAft>
          </a:pPr>
          <a:r>
            <a:rPr lang="en-US" sz="700" dirty="0" smtClean="0"/>
            <a:t>M. Eshraqi</a:t>
          </a:r>
          <a:endParaRPr lang="en-US" sz="700" dirty="0"/>
        </a:p>
      </dgm:t>
    </dgm:pt>
    <dgm:pt modelId="{CD896A6F-F258-6E46-9EB2-3B1F73608B49}" type="parTrans" cxnId="{20EB06E7-CDC9-2145-849E-2CBC6265383E}">
      <dgm:prSet/>
      <dgm:spPr/>
      <dgm:t>
        <a:bodyPr/>
        <a:lstStyle/>
        <a:p>
          <a:endParaRPr lang="en-US"/>
        </a:p>
      </dgm:t>
    </dgm:pt>
    <dgm:pt modelId="{3A5226D0-0954-D84B-ABC8-791A30E4432E}" type="sibTrans" cxnId="{20EB06E7-CDC9-2145-849E-2CBC6265383E}">
      <dgm:prSet/>
      <dgm:spPr/>
      <dgm:t>
        <a:bodyPr/>
        <a:lstStyle/>
        <a:p>
          <a:endParaRPr lang="en-US"/>
        </a:p>
      </dgm:t>
    </dgm:pt>
    <dgm:pt modelId="{1ED3B530-03F4-7C45-BD3B-F8E9F8E6573C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Beam  Diagnostics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7</a:t>
          </a:r>
        </a:p>
        <a:p>
          <a:pPr>
            <a:spcAft>
              <a:spcPts val="0"/>
            </a:spcAft>
          </a:pPr>
          <a:r>
            <a:rPr lang="en-US" sz="700" dirty="0" smtClean="0"/>
            <a:t>Vacant</a:t>
          </a:r>
          <a:endParaRPr lang="en-US" sz="700" dirty="0"/>
        </a:p>
      </dgm:t>
    </dgm:pt>
    <dgm:pt modelId="{E090203F-44DC-2A41-9F9F-1795570AC988}" type="parTrans" cxnId="{674AFB49-4C6E-0141-9202-24C5AE1A513D}">
      <dgm:prSet/>
      <dgm:spPr/>
      <dgm:t>
        <a:bodyPr/>
        <a:lstStyle/>
        <a:p>
          <a:endParaRPr lang="en-US"/>
        </a:p>
      </dgm:t>
    </dgm:pt>
    <dgm:pt modelId="{B9584D03-D852-7348-8611-62A199033705}" type="sibTrans" cxnId="{674AFB49-4C6E-0141-9202-24C5AE1A513D}">
      <dgm:prSet/>
      <dgm:spPr/>
      <dgm:t>
        <a:bodyPr/>
        <a:lstStyle/>
        <a:p>
          <a:endParaRPr lang="en-US"/>
        </a:p>
      </dgm:t>
    </dgm:pt>
    <dgm:pt modelId="{46154502-CE14-1E4B-B2C3-79B62209EF52}">
      <dgm:prSet phldrT="[Text]" custT="1"/>
      <dgm:spPr>
        <a:solidFill>
          <a:srgbClr val="1069A0">
            <a:alpha val="84706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Low Energy L.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3</a:t>
          </a:r>
        </a:p>
        <a:p>
          <a:pPr>
            <a:spcAft>
              <a:spcPts val="600"/>
            </a:spcAft>
          </a:pPr>
          <a:r>
            <a:rPr lang="en-US" sz="700" dirty="0" smtClean="0"/>
            <a:t>Vacant</a:t>
          </a:r>
          <a:endParaRPr lang="en-US" sz="700" dirty="0"/>
        </a:p>
      </dgm:t>
    </dgm:pt>
    <dgm:pt modelId="{C95A75E7-B82A-1643-9A5D-3C8EB593081E}" type="parTrans" cxnId="{445824A6-021D-4548-9E55-F45299B11457}">
      <dgm:prSet/>
      <dgm:spPr/>
      <dgm:t>
        <a:bodyPr/>
        <a:lstStyle/>
        <a:p>
          <a:endParaRPr lang="en-US"/>
        </a:p>
      </dgm:t>
    </dgm:pt>
    <dgm:pt modelId="{EA1E6A77-673A-D740-80A5-B6BA71CBC0E0}" type="sibTrans" cxnId="{445824A6-021D-4548-9E55-F45299B11457}">
      <dgm:prSet/>
      <dgm:spPr/>
      <dgm:t>
        <a:bodyPr/>
        <a:lstStyle/>
        <a:p>
          <a:endParaRPr lang="en-US"/>
        </a:p>
      </dgm:t>
    </dgm:pt>
    <dgm:pt modelId="{46F89886-91EE-6345-9815-E4269EF8D24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High Energy L.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4,5,6</a:t>
          </a:r>
        </a:p>
        <a:p>
          <a:pPr>
            <a:spcAft>
              <a:spcPts val="0"/>
            </a:spcAft>
          </a:pPr>
          <a:r>
            <a:rPr lang="en-US" sz="700" dirty="0" smtClean="0"/>
            <a:t>S. Molloy</a:t>
          </a:r>
          <a:endParaRPr lang="en-US" sz="700" dirty="0"/>
        </a:p>
      </dgm:t>
    </dgm:pt>
    <dgm:pt modelId="{28552F44-6372-064E-B2E1-5BEC137F269D}" type="parTrans" cxnId="{6EFBA12A-A724-1C47-8972-C5EF4D7F0B17}">
      <dgm:prSet/>
      <dgm:spPr/>
      <dgm:t>
        <a:bodyPr/>
        <a:lstStyle/>
        <a:p>
          <a:endParaRPr lang="en-US"/>
        </a:p>
      </dgm:t>
    </dgm:pt>
    <dgm:pt modelId="{26BA2115-733A-324E-8EE5-376AA47D3B4F}" type="sibTrans" cxnId="{6EFBA12A-A724-1C47-8972-C5EF4D7F0B17}">
      <dgm:prSet/>
      <dgm:spPr/>
      <dgm:t>
        <a:bodyPr/>
        <a:lstStyle/>
        <a:p>
          <a:endParaRPr lang="en-US"/>
        </a:p>
      </dgm:t>
    </dgm:pt>
    <dgm:pt modelId="{0038B0E9-E843-3E4F-A07E-3461C0B292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Power   Converters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17</a:t>
          </a:r>
        </a:p>
        <a:p>
          <a:pPr>
            <a:spcAft>
              <a:spcPts val="0"/>
            </a:spcAft>
          </a:pPr>
          <a:r>
            <a:rPr lang="en-US" sz="700" dirty="0" smtClean="0"/>
            <a:t>C. Martins</a:t>
          </a:r>
          <a:endParaRPr lang="en-US" sz="700" dirty="0"/>
        </a:p>
      </dgm:t>
    </dgm:pt>
    <dgm:pt modelId="{9D46F84E-3E3C-E044-A58C-AAD66163C72E}" type="parTrans" cxnId="{8A682460-C4A2-3845-ABEA-8010FB69B671}">
      <dgm:prSet/>
      <dgm:spPr/>
      <dgm:t>
        <a:bodyPr/>
        <a:lstStyle/>
        <a:p>
          <a:endParaRPr lang="en-US"/>
        </a:p>
      </dgm:t>
    </dgm:pt>
    <dgm:pt modelId="{AAD6A1D0-C784-D342-A0C6-3E8631B0C348}" type="sibTrans" cxnId="{8A682460-C4A2-3845-ABEA-8010FB69B671}">
      <dgm:prSet/>
      <dgm:spPr/>
      <dgm:t>
        <a:bodyPr/>
        <a:lstStyle/>
        <a:p>
          <a:endParaRPr lang="en-US"/>
        </a:p>
      </dgm:t>
    </dgm:pt>
    <dgm:pt modelId="{4104B371-DFD6-1045-8373-C2C10001A6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RF Sources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8</a:t>
          </a:r>
          <a:endParaRPr lang="en-US" sz="700" dirty="0" smtClean="0"/>
        </a:p>
        <a:p>
          <a:pPr>
            <a:spcAft>
              <a:spcPts val="0"/>
            </a:spcAft>
          </a:pPr>
          <a:r>
            <a:rPr lang="en-US" sz="700" dirty="0" smtClean="0"/>
            <a:t>M. Jensen</a:t>
          </a:r>
          <a:endParaRPr lang="en-US" sz="700" dirty="0"/>
        </a:p>
      </dgm:t>
    </dgm:pt>
    <dgm:pt modelId="{5B54AA0D-E316-7B41-8A69-D8058D428FBE}" type="parTrans" cxnId="{D4D1AA5F-6BCB-3C4B-8F36-7BFFC570ADE2}">
      <dgm:prSet/>
      <dgm:spPr/>
      <dgm:t>
        <a:bodyPr/>
        <a:lstStyle/>
        <a:p>
          <a:endParaRPr lang="en-US"/>
        </a:p>
      </dgm:t>
    </dgm:pt>
    <dgm:pt modelId="{285F9E37-1C7D-BC49-8742-BF71361F3224}" type="sibTrans" cxnId="{D4D1AA5F-6BCB-3C4B-8F36-7BFFC570ADE2}">
      <dgm:prSet/>
      <dgm:spPr/>
      <dgm:t>
        <a:bodyPr/>
        <a:lstStyle/>
        <a:p>
          <a:endParaRPr lang="en-US"/>
        </a:p>
      </dgm:t>
    </dgm:pt>
    <dgm:pt modelId="{B0F7D9BB-7AE8-41A5-9E99-D9E2448DADE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Cryogenics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11</a:t>
          </a:r>
          <a:endParaRPr lang="en-US" sz="700" dirty="0" smtClean="0"/>
        </a:p>
        <a:p>
          <a:pPr>
            <a:spcAft>
              <a:spcPct val="35000"/>
            </a:spcAft>
          </a:pPr>
          <a:r>
            <a:rPr lang="en-US" sz="700" dirty="0" smtClean="0"/>
            <a:t>P. Arnold</a:t>
          </a:r>
          <a:endParaRPr lang="en-US" sz="700" dirty="0"/>
        </a:p>
      </dgm:t>
    </dgm:pt>
    <dgm:pt modelId="{2EFDDA81-C474-483A-8FD5-D570D3C4F848}" type="parTrans" cxnId="{A9D8D46F-51B6-4257-85CF-F56CA8BEEA33}">
      <dgm:prSet/>
      <dgm:spPr/>
      <dgm:t>
        <a:bodyPr/>
        <a:lstStyle/>
        <a:p>
          <a:endParaRPr lang="en-GB"/>
        </a:p>
      </dgm:t>
    </dgm:pt>
    <dgm:pt modelId="{DE4F710E-0F57-403D-8961-77FE93712C67}" type="sibTrans" cxnId="{A9D8D46F-51B6-4257-85CF-F56CA8BEEA33}">
      <dgm:prSet/>
      <dgm:spPr/>
      <dgm:t>
        <a:bodyPr/>
        <a:lstStyle/>
        <a:p>
          <a:endParaRPr lang="en-GB"/>
        </a:p>
      </dgm:t>
    </dgm:pt>
    <dgm:pt modelId="{A9FA761B-5DD7-454F-8B47-8F37AD13614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Vacuum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12</a:t>
          </a:r>
          <a:endParaRPr lang="en-US" sz="700" dirty="0" smtClean="0"/>
        </a:p>
        <a:p>
          <a:pPr>
            <a:spcAft>
              <a:spcPct val="35000"/>
            </a:spcAft>
          </a:pPr>
          <a:r>
            <a:rPr lang="en-US" sz="700" dirty="0" smtClean="0"/>
            <a:t>M. Ferreira</a:t>
          </a:r>
          <a:endParaRPr lang="en-US" sz="700" dirty="0"/>
        </a:p>
      </dgm:t>
    </dgm:pt>
    <dgm:pt modelId="{23D2BB34-E9DA-416E-B48F-3E7EDB573E0B}" type="parTrans" cxnId="{438403E2-0E04-47A4-899C-CE138F921221}">
      <dgm:prSet/>
      <dgm:spPr/>
      <dgm:t>
        <a:bodyPr/>
        <a:lstStyle/>
        <a:p>
          <a:endParaRPr lang="en-GB"/>
        </a:p>
      </dgm:t>
    </dgm:pt>
    <dgm:pt modelId="{B70BAFFD-CE77-4394-98F8-E496675F97E1}" type="sibTrans" cxnId="{438403E2-0E04-47A4-899C-CE138F921221}">
      <dgm:prSet/>
      <dgm:spPr/>
      <dgm:t>
        <a:bodyPr/>
        <a:lstStyle/>
        <a:p>
          <a:endParaRPr lang="en-GB"/>
        </a:p>
      </dgm:t>
    </dgm:pt>
    <dgm:pt modelId="{60F3E78E-525B-4768-848A-32718F3481D9}" type="asst">
      <dgm:prSet phldrT="[Text]" custT="1"/>
      <dgm:spPr>
        <a:solidFill>
          <a:schemeClr val="accent1">
            <a:lumMod val="40000"/>
            <a:lumOff val="60000"/>
            <a:alpha val="85098"/>
          </a:schemeClr>
        </a:solidFill>
      </dgm:spPr>
      <dgm:t>
        <a:bodyPr/>
        <a:lstStyle/>
        <a:p>
          <a:r>
            <a:rPr lang="en-US" sz="800" dirty="0" smtClean="0">
              <a:solidFill>
                <a:srgbClr val="000000"/>
              </a:solidFill>
            </a:rPr>
            <a:t>Planning</a:t>
          </a:r>
          <a:endParaRPr lang="en-US" sz="800" dirty="0">
            <a:solidFill>
              <a:srgbClr val="000000"/>
            </a:solidFill>
          </a:endParaRPr>
        </a:p>
      </dgm:t>
    </dgm:pt>
    <dgm:pt modelId="{8E5A58CE-3987-4AC7-8400-4D94F4279870}" type="parTrans" cxnId="{572B78C7-DC9E-4129-9C33-493ED1B41562}">
      <dgm:prSet/>
      <dgm:spPr/>
      <dgm:t>
        <a:bodyPr/>
        <a:lstStyle/>
        <a:p>
          <a:endParaRPr lang="en-GB"/>
        </a:p>
      </dgm:t>
    </dgm:pt>
    <dgm:pt modelId="{5E05B0A9-623F-4C2F-93F1-0E430CF3FFD2}" type="sibTrans" cxnId="{572B78C7-DC9E-4129-9C33-493ED1B41562}">
      <dgm:prSet/>
      <dgm:spPr/>
      <dgm:t>
        <a:bodyPr/>
        <a:lstStyle/>
        <a:p>
          <a:endParaRPr lang="en-GB"/>
        </a:p>
      </dgm:t>
    </dgm:pt>
    <dgm:pt modelId="{BDA14939-B640-BE40-B962-10BB9D4815E4}" type="pres">
      <dgm:prSet presAssocID="{1D150559-51EB-4840-B7AF-05778273A4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FFDB57-BCA7-5E48-9DD2-3FCE8D258E61}" type="pres">
      <dgm:prSet presAssocID="{56BD1AEB-6B91-9048-A002-D30D615DA070}" presName="hierRoot1" presStyleCnt="0">
        <dgm:presLayoutVars>
          <dgm:hierBranch val="init"/>
        </dgm:presLayoutVars>
      </dgm:prSet>
      <dgm:spPr/>
    </dgm:pt>
    <dgm:pt modelId="{748F7AC6-801A-E443-A4C1-26206FB9D7B3}" type="pres">
      <dgm:prSet presAssocID="{56BD1AEB-6B91-9048-A002-D30D615DA070}" presName="rootComposite1" presStyleCnt="0"/>
      <dgm:spPr/>
    </dgm:pt>
    <dgm:pt modelId="{56590E49-238F-4E4F-85DE-9BEC59B5B8E1}" type="pres">
      <dgm:prSet presAssocID="{56BD1AEB-6B91-9048-A002-D30D615DA070}" presName="rootText1" presStyleLbl="node0" presStyleIdx="0" presStyleCnt="1" custScaleX="124366" custLinFactNeighborX="2034" custLinFactNeighborY="-291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0C96A-4F59-C442-AE19-3BA40713DC66}" type="pres">
      <dgm:prSet presAssocID="{56BD1AEB-6B91-9048-A002-D30D615DA07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2578A3B-D24E-924A-B086-65CE37ABE3A3}" type="pres">
      <dgm:prSet presAssocID="{56BD1AEB-6B91-9048-A002-D30D615DA070}" presName="hierChild2" presStyleCnt="0"/>
      <dgm:spPr/>
    </dgm:pt>
    <dgm:pt modelId="{194DFFE7-8848-964E-A9A8-C7C8BF7C4E5B}" type="pres">
      <dgm:prSet presAssocID="{88E0E4F1-79B0-B14E-BD49-6E687DF1EBC6}" presName="Name37" presStyleLbl="parChTrans1D2" presStyleIdx="0" presStyleCnt="8"/>
      <dgm:spPr/>
      <dgm:t>
        <a:bodyPr/>
        <a:lstStyle/>
        <a:p>
          <a:endParaRPr lang="en-US"/>
        </a:p>
      </dgm:t>
    </dgm:pt>
    <dgm:pt modelId="{B39A8730-5357-7A42-91BA-EE62BE02A75D}" type="pres">
      <dgm:prSet presAssocID="{B9636EE7-C37F-694E-92B9-9BE5A4026BC9}" presName="hierRoot2" presStyleCnt="0">
        <dgm:presLayoutVars>
          <dgm:hierBranch val="init"/>
        </dgm:presLayoutVars>
      </dgm:prSet>
      <dgm:spPr/>
    </dgm:pt>
    <dgm:pt modelId="{0A681B80-8E94-F64A-ADB5-5BBC6819BC47}" type="pres">
      <dgm:prSet presAssocID="{B9636EE7-C37F-694E-92B9-9BE5A4026BC9}" presName="rootComposite" presStyleCnt="0"/>
      <dgm:spPr/>
    </dgm:pt>
    <dgm:pt modelId="{FD0E0218-BE5E-4B4E-8F07-66C439706AA5}" type="pres">
      <dgm:prSet presAssocID="{B9636EE7-C37F-694E-92B9-9BE5A4026BC9}" presName="rootText" presStyleLbl="node2" presStyleIdx="0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A30E57-7392-9445-B501-3B3E15730B86}" type="pres">
      <dgm:prSet presAssocID="{B9636EE7-C37F-694E-92B9-9BE5A4026BC9}" presName="rootConnector" presStyleLbl="node2" presStyleIdx="0" presStyleCnt="6"/>
      <dgm:spPr/>
      <dgm:t>
        <a:bodyPr/>
        <a:lstStyle/>
        <a:p>
          <a:endParaRPr lang="en-US"/>
        </a:p>
      </dgm:t>
    </dgm:pt>
    <dgm:pt modelId="{5F3BF9AF-5239-D64E-BEF2-3A5635C03C96}" type="pres">
      <dgm:prSet presAssocID="{B9636EE7-C37F-694E-92B9-9BE5A4026BC9}" presName="hierChild4" presStyleCnt="0"/>
      <dgm:spPr/>
    </dgm:pt>
    <dgm:pt modelId="{1035D9AE-C1AC-914B-99BE-CAE97260034A}" type="pres">
      <dgm:prSet presAssocID="{CD896A6F-F258-6E46-9EB2-3B1F73608B49}" presName="Name37" presStyleLbl="parChTrans1D3" presStyleIdx="0" presStyleCnt="8"/>
      <dgm:spPr/>
      <dgm:t>
        <a:bodyPr/>
        <a:lstStyle/>
        <a:p>
          <a:endParaRPr lang="en-US"/>
        </a:p>
      </dgm:t>
    </dgm:pt>
    <dgm:pt modelId="{0EE79F52-806A-3D45-9DC5-E0EBC59FD945}" type="pres">
      <dgm:prSet presAssocID="{B7CEE87E-1EF4-C949-AA3C-EF5DEF037F59}" presName="hierRoot2" presStyleCnt="0">
        <dgm:presLayoutVars>
          <dgm:hierBranch val="init"/>
        </dgm:presLayoutVars>
      </dgm:prSet>
      <dgm:spPr/>
    </dgm:pt>
    <dgm:pt modelId="{EEEB63D4-2AB1-274D-859D-E0D1AD3FBC81}" type="pres">
      <dgm:prSet presAssocID="{B7CEE87E-1EF4-C949-AA3C-EF5DEF037F59}" presName="rootComposite" presStyleCnt="0"/>
      <dgm:spPr/>
    </dgm:pt>
    <dgm:pt modelId="{064A234D-6366-234B-BA83-1574B9AE9ECD}" type="pres">
      <dgm:prSet presAssocID="{B7CEE87E-1EF4-C949-AA3C-EF5DEF037F59}" presName="rootText" presStyleLbl="node3" presStyleIdx="0" presStyleCnt="8" custScaleX="53642" custLinFactNeighborX="-2241" custLinFactNeighborY="-672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BB2A90-3486-F043-816B-2EB160DC0919}" type="pres">
      <dgm:prSet presAssocID="{B7CEE87E-1EF4-C949-AA3C-EF5DEF037F59}" presName="rootConnector" presStyleLbl="node3" presStyleIdx="0" presStyleCnt="8"/>
      <dgm:spPr/>
      <dgm:t>
        <a:bodyPr/>
        <a:lstStyle/>
        <a:p>
          <a:endParaRPr lang="en-US"/>
        </a:p>
      </dgm:t>
    </dgm:pt>
    <dgm:pt modelId="{C7C13377-A539-2545-9FFF-72C06A835F1F}" type="pres">
      <dgm:prSet presAssocID="{B7CEE87E-1EF4-C949-AA3C-EF5DEF037F59}" presName="hierChild4" presStyleCnt="0"/>
      <dgm:spPr/>
    </dgm:pt>
    <dgm:pt modelId="{DB12560C-AD61-F843-8772-80035CC996AE}" type="pres">
      <dgm:prSet presAssocID="{B7CEE87E-1EF4-C949-AA3C-EF5DEF037F59}" presName="hierChild5" presStyleCnt="0"/>
      <dgm:spPr/>
    </dgm:pt>
    <dgm:pt modelId="{B77799ED-3182-9B48-93F4-68063F4D5171}" type="pres">
      <dgm:prSet presAssocID="{E090203F-44DC-2A41-9F9F-1795570AC988}" presName="Name37" presStyleLbl="parChTrans1D3" presStyleIdx="1" presStyleCnt="8"/>
      <dgm:spPr/>
      <dgm:t>
        <a:bodyPr/>
        <a:lstStyle/>
        <a:p>
          <a:endParaRPr lang="en-US"/>
        </a:p>
      </dgm:t>
    </dgm:pt>
    <dgm:pt modelId="{A6A9D29B-32E8-6344-B6BC-9B77B1DAA2CA}" type="pres">
      <dgm:prSet presAssocID="{1ED3B530-03F4-7C45-BD3B-F8E9F8E6573C}" presName="hierRoot2" presStyleCnt="0">
        <dgm:presLayoutVars>
          <dgm:hierBranch val="init"/>
        </dgm:presLayoutVars>
      </dgm:prSet>
      <dgm:spPr/>
    </dgm:pt>
    <dgm:pt modelId="{252B1D58-AEFF-EB40-87B1-A00E12668462}" type="pres">
      <dgm:prSet presAssocID="{1ED3B530-03F4-7C45-BD3B-F8E9F8E6573C}" presName="rootComposite" presStyleCnt="0"/>
      <dgm:spPr/>
    </dgm:pt>
    <dgm:pt modelId="{4AE8137B-3726-8444-8FD5-41B45D6821EA}" type="pres">
      <dgm:prSet presAssocID="{1ED3B530-03F4-7C45-BD3B-F8E9F8E6573C}" presName="rootText" presStyleLbl="node3" presStyleIdx="1" presStyleCnt="8" custScaleX="52147" custLinFactNeighborX="-1494" custLinFactNeighborY="-821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F0EE3F-0CB4-974E-93CC-9F3633EF393C}" type="pres">
      <dgm:prSet presAssocID="{1ED3B530-03F4-7C45-BD3B-F8E9F8E6573C}" presName="rootConnector" presStyleLbl="node3" presStyleIdx="1" presStyleCnt="8"/>
      <dgm:spPr/>
      <dgm:t>
        <a:bodyPr/>
        <a:lstStyle/>
        <a:p>
          <a:endParaRPr lang="en-US"/>
        </a:p>
      </dgm:t>
    </dgm:pt>
    <dgm:pt modelId="{50E3CF5D-29B2-A140-B082-F91B265C8E74}" type="pres">
      <dgm:prSet presAssocID="{1ED3B530-03F4-7C45-BD3B-F8E9F8E6573C}" presName="hierChild4" presStyleCnt="0"/>
      <dgm:spPr/>
    </dgm:pt>
    <dgm:pt modelId="{BF345990-8024-B541-BB35-046A31A4D9C8}" type="pres">
      <dgm:prSet presAssocID="{1ED3B530-03F4-7C45-BD3B-F8E9F8E6573C}" presName="hierChild5" presStyleCnt="0"/>
      <dgm:spPr/>
    </dgm:pt>
    <dgm:pt modelId="{7406B07B-4141-2F4B-B0CD-46B1DAD65579}" type="pres">
      <dgm:prSet presAssocID="{B9636EE7-C37F-694E-92B9-9BE5A4026BC9}" presName="hierChild5" presStyleCnt="0"/>
      <dgm:spPr/>
    </dgm:pt>
    <dgm:pt modelId="{D66B0E24-737C-EF40-958B-A07204099321}" type="pres">
      <dgm:prSet presAssocID="{EA949402-738E-9545-82D9-896839331CA3}" presName="Name37" presStyleLbl="parChTrans1D2" presStyleIdx="1" presStyleCnt="8"/>
      <dgm:spPr/>
      <dgm:t>
        <a:bodyPr/>
        <a:lstStyle/>
        <a:p>
          <a:endParaRPr lang="en-US"/>
        </a:p>
      </dgm:t>
    </dgm:pt>
    <dgm:pt modelId="{4ED3C7C1-E786-0B41-ABEB-AB115A345CB2}" type="pres">
      <dgm:prSet presAssocID="{27A313A7-F808-014F-B242-D85BAE3420F7}" presName="hierRoot2" presStyleCnt="0">
        <dgm:presLayoutVars>
          <dgm:hierBranch val="init"/>
        </dgm:presLayoutVars>
      </dgm:prSet>
      <dgm:spPr/>
    </dgm:pt>
    <dgm:pt modelId="{35AB16DF-BC10-E54A-91C1-BFB6C627D9C4}" type="pres">
      <dgm:prSet presAssocID="{27A313A7-F808-014F-B242-D85BAE3420F7}" presName="rootComposite" presStyleCnt="0"/>
      <dgm:spPr/>
    </dgm:pt>
    <dgm:pt modelId="{C8C1F3B6-3C09-3148-B35E-F8800029851D}" type="pres">
      <dgm:prSet presAssocID="{27A313A7-F808-014F-B242-D85BAE3420F7}" presName="rootText" presStyleLbl="node2" presStyleIdx="1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CD6E1-605A-3546-BDE8-36983C8DD3EF}" type="pres">
      <dgm:prSet presAssocID="{27A313A7-F808-014F-B242-D85BAE3420F7}" presName="rootConnector" presStyleLbl="node2" presStyleIdx="1" presStyleCnt="6"/>
      <dgm:spPr/>
      <dgm:t>
        <a:bodyPr/>
        <a:lstStyle/>
        <a:p>
          <a:endParaRPr lang="en-US"/>
        </a:p>
      </dgm:t>
    </dgm:pt>
    <dgm:pt modelId="{C2BEED1B-353B-154E-BBA7-3C3B59238600}" type="pres">
      <dgm:prSet presAssocID="{27A313A7-F808-014F-B242-D85BAE3420F7}" presName="hierChild4" presStyleCnt="0"/>
      <dgm:spPr/>
    </dgm:pt>
    <dgm:pt modelId="{B3775A6B-9021-1E47-A6B3-7BC7EE16122D}" type="pres">
      <dgm:prSet presAssocID="{27A313A7-F808-014F-B242-D85BAE3420F7}" presName="hierChild5" presStyleCnt="0"/>
      <dgm:spPr/>
    </dgm:pt>
    <dgm:pt modelId="{476ED89D-EB6A-0C4F-B4F8-420BD20BE4CA}" type="pres">
      <dgm:prSet presAssocID="{C4B8E2D6-6338-0047-AE6D-8F57220E7133}" presName="Name37" presStyleLbl="parChTrans1D2" presStyleIdx="2" presStyleCnt="8"/>
      <dgm:spPr/>
      <dgm:t>
        <a:bodyPr/>
        <a:lstStyle/>
        <a:p>
          <a:endParaRPr lang="en-US"/>
        </a:p>
      </dgm:t>
    </dgm:pt>
    <dgm:pt modelId="{60788C0E-EBCD-6C4F-A4D7-7FBB35BCECC6}" type="pres">
      <dgm:prSet presAssocID="{6D431A7B-C176-014D-9F89-192040D548B8}" presName="hierRoot2" presStyleCnt="0">
        <dgm:presLayoutVars>
          <dgm:hierBranch val="init"/>
        </dgm:presLayoutVars>
      </dgm:prSet>
      <dgm:spPr/>
    </dgm:pt>
    <dgm:pt modelId="{88C91F2A-8A36-3343-9C57-117CA0ED9678}" type="pres">
      <dgm:prSet presAssocID="{6D431A7B-C176-014D-9F89-192040D548B8}" presName="rootComposite" presStyleCnt="0"/>
      <dgm:spPr/>
    </dgm:pt>
    <dgm:pt modelId="{6585EBBF-9C90-B645-88A0-08E1E16F23EA}" type="pres">
      <dgm:prSet presAssocID="{6D431A7B-C176-014D-9F89-192040D548B8}" presName="rootText" presStyleLbl="node2" presStyleIdx="2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05DBD-53D7-9745-9112-BDC531FFF072}" type="pres">
      <dgm:prSet presAssocID="{6D431A7B-C176-014D-9F89-192040D548B8}" presName="rootConnector" presStyleLbl="node2" presStyleIdx="2" presStyleCnt="6"/>
      <dgm:spPr/>
      <dgm:t>
        <a:bodyPr/>
        <a:lstStyle/>
        <a:p>
          <a:endParaRPr lang="en-US"/>
        </a:p>
      </dgm:t>
    </dgm:pt>
    <dgm:pt modelId="{3794FB41-083B-0244-B29F-97130354A22E}" type="pres">
      <dgm:prSet presAssocID="{6D431A7B-C176-014D-9F89-192040D548B8}" presName="hierChild4" presStyleCnt="0"/>
      <dgm:spPr/>
    </dgm:pt>
    <dgm:pt modelId="{3253590A-BCD8-A048-81C6-32BF55A1DEA7}" type="pres">
      <dgm:prSet presAssocID="{C95A75E7-B82A-1643-9A5D-3C8EB593081E}" presName="Name37" presStyleLbl="parChTrans1D3" presStyleIdx="2" presStyleCnt="8"/>
      <dgm:spPr/>
      <dgm:t>
        <a:bodyPr/>
        <a:lstStyle/>
        <a:p>
          <a:endParaRPr lang="en-US"/>
        </a:p>
      </dgm:t>
    </dgm:pt>
    <dgm:pt modelId="{E8B6C349-71BB-EB46-8464-4BCD8B04555F}" type="pres">
      <dgm:prSet presAssocID="{46154502-CE14-1E4B-B2C3-79B62209EF52}" presName="hierRoot2" presStyleCnt="0">
        <dgm:presLayoutVars>
          <dgm:hierBranch val="init"/>
        </dgm:presLayoutVars>
      </dgm:prSet>
      <dgm:spPr/>
    </dgm:pt>
    <dgm:pt modelId="{12CF91DD-8A57-C240-8008-C3B939E6A695}" type="pres">
      <dgm:prSet presAssocID="{46154502-CE14-1E4B-B2C3-79B62209EF52}" presName="rootComposite" presStyleCnt="0"/>
      <dgm:spPr/>
    </dgm:pt>
    <dgm:pt modelId="{9636A066-F506-0A4F-9C32-3D80DD88EE57}" type="pres">
      <dgm:prSet presAssocID="{46154502-CE14-1E4B-B2C3-79B62209EF52}" presName="rootText" presStyleLbl="node3" presStyleIdx="2" presStyleCnt="8" custScaleX="55131" custLinFactNeighborX="747" custLinFactNeighborY="-657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367693-F8E5-9A48-8D57-07F1FC262139}" type="pres">
      <dgm:prSet presAssocID="{46154502-CE14-1E4B-B2C3-79B62209EF52}" presName="rootConnector" presStyleLbl="node3" presStyleIdx="2" presStyleCnt="8"/>
      <dgm:spPr/>
      <dgm:t>
        <a:bodyPr/>
        <a:lstStyle/>
        <a:p>
          <a:endParaRPr lang="en-US"/>
        </a:p>
      </dgm:t>
    </dgm:pt>
    <dgm:pt modelId="{48F3BFF1-2115-1D44-8692-389B5BC15215}" type="pres">
      <dgm:prSet presAssocID="{46154502-CE14-1E4B-B2C3-79B62209EF52}" presName="hierChild4" presStyleCnt="0"/>
      <dgm:spPr/>
    </dgm:pt>
    <dgm:pt modelId="{1C88032F-9E7C-6C48-8E31-950F15B2AF55}" type="pres">
      <dgm:prSet presAssocID="{46154502-CE14-1E4B-B2C3-79B62209EF52}" presName="hierChild5" presStyleCnt="0"/>
      <dgm:spPr/>
    </dgm:pt>
    <dgm:pt modelId="{2A4C1E88-953F-A440-A5BC-A788A79FE942}" type="pres">
      <dgm:prSet presAssocID="{28552F44-6372-064E-B2E1-5BEC137F269D}" presName="Name37" presStyleLbl="parChTrans1D3" presStyleIdx="3" presStyleCnt="8"/>
      <dgm:spPr/>
      <dgm:t>
        <a:bodyPr/>
        <a:lstStyle/>
        <a:p>
          <a:endParaRPr lang="en-US"/>
        </a:p>
      </dgm:t>
    </dgm:pt>
    <dgm:pt modelId="{BCF650D3-E6B7-024D-8C2B-06FA761BAADD}" type="pres">
      <dgm:prSet presAssocID="{46F89886-91EE-6345-9815-E4269EF8D240}" presName="hierRoot2" presStyleCnt="0">
        <dgm:presLayoutVars>
          <dgm:hierBranch val="init"/>
        </dgm:presLayoutVars>
      </dgm:prSet>
      <dgm:spPr/>
    </dgm:pt>
    <dgm:pt modelId="{BEF0BBAE-0867-1A4C-BDF8-9E896B3DC00E}" type="pres">
      <dgm:prSet presAssocID="{46F89886-91EE-6345-9815-E4269EF8D240}" presName="rootComposite" presStyleCnt="0"/>
      <dgm:spPr/>
    </dgm:pt>
    <dgm:pt modelId="{BF8C39D4-3AA0-C145-8007-A0E27B96575F}" type="pres">
      <dgm:prSet presAssocID="{46F89886-91EE-6345-9815-E4269EF8D240}" presName="rootText" presStyleLbl="node3" presStyleIdx="3" presStyleCnt="8" custScaleX="55186" custLinFactNeighborX="747" custLinFactNeighborY="-80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C95C22-42EA-EA4A-B11E-F348EC6E9A85}" type="pres">
      <dgm:prSet presAssocID="{46F89886-91EE-6345-9815-E4269EF8D240}" presName="rootConnector" presStyleLbl="node3" presStyleIdx="3" presStyleCnt="8"/>
      <dgm:spPr/>
      <dgm:t>
        <a:bodyPr/>
        <a:lstStyle/>
        <a:p>
          <a:endParaRPr lang="en-US"/>
        </a:p>
      </dgm:t>
    </dgm:pt>
    <dgm:pt modelId="{E163C3D8-6977-8545-A906-97A0A09C608F}" type="pres">
      <dgm:prSet presAssocID="{46F89886-91EE-6345-9815-E4269EF8D240}" presName="hierChild4" presStyleCnt="0"/>
      <dgm:spPr/>
    </dgm:pt>
    <dgm:pt modelId="{106F3AD7-7C0E-4747-B10B-A59A59B7BE13}" type="pres">
      <dgm:prSet presAssocID="{46F89886-91EE-6345-9815-E4269EF8D240}" presName="hierChild5" presStyleCnt="0"/>
      <dgm:spPr/>
    </dgm:pt>
    <dgm:pt modelId="{9B739F8F-F7B4-6C46-BB54-45E80C1AF29F}" type="pres">
      <dgm:prSet presAssocID="{6D431A7B-C176-014D-9F89-192040D548B8}" presName="hierChild5" presStyleCnt="0"/>
      <dgm:spPr/>
    </dgm:pt>
    <dgm:pt modelId="{B1265ABA-601C-474D-A368-6573801C0573}" type="pres">
      <dgm:prSet presAssocID="{888093E6-C2A7-0941-99DC-0B3F62AE7DBA}" presName="Name37" presStyleLbl="parChTrans1D2" presStyleIdx="3" presStyleCnt="8"/>
      <dgm:spPr/>
      <dgm:t>
        <a:bodyPr/>
        <a:lstStyle/>
        <a:p>
          <a:endParaRPr lang="en-US"/>
        </a:p>
      </dgm:t>
    </dgm:pt>
    <dgm:pt modelId="{6DF6D408-9E9C-594A-8A51-035A25CD2812}" type="pres">
      <dgm:prSet presAssocID="{7BE8F279-99F2-544B-8677-F56B89E37415}" presName="hierRoot2" presStyleCnt="0">
        <dgm:presLayoutVars>
          <dgm:hierBranch val="init"/>
        </dgm:presLayoutVars>
      </dgm:prSet>
      <dgm:spPr/>
    </dgm:pt>
    <dgm:pt modelId="{D2025FB2-AFA7-2C42-93F3-C9AC9A875317}" type="pres">
      <dgm:prSet presAssocID="{7BE8F279-99F2-544B-8677-F56B89E37415}" presName="rootComposite" presStyleCnt="0"/>
      <dgm:spPr/>
    </dgm:pt>
    <dgm:pt modelId="{58B9D48D-0187-1545-8654-45E5B695AB85}" type="pres">
      <dgm:prSet presAssocID="{7BE8F279-99F2-544B-8677-F56B89E37415}" presName="rootText" presStyleLbl="node2" presStyleIdx="3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A896C3-A66F-7F40-88B2-BD410AFF1E5B}" type="pres">
      <dgm:prSet presAssocID="{7BE8F279-99F2-544B-8677-F56B89E37415}" presName="rootConnector" presStyleLbl="node2" presStyleIdx="3" presStyleCnt="6"/>
      <dgm:spPr/>
      <dgm:t>
        <a:bodyPr/>
        <a:lstStyle/>
        <a:p>
          <a:endParaRPr lang="en-US"/>
        </a:p>
      </dgm:t>
    </dgm:pt>
    <dgm:pt modelId="{E37A526D-415C-BA4D-B9A9-DA123C0FCEE7}" type="pres">
      <dgm:prSet presAssocID="{7BE8F279-99F2-544B-8677-F56B89E37415}" presName="hierChild4" presStyleCnt="0"/>
      <dgm:spPr/>
    </dgm:pt>
    <dgm:pt modelId="{08C0022B-9C74-0540-A24E-43A913900994}" type="pres">
      <dgm:prSet presAssocID="{9D46F84E-3E3C-E044-A58C-AAD66163C72E}" presName="Name37" presStyleLbl="parChTrans1D3" presStyleIdx="4" presStyleCnt="8"/>
      <dgm:spPr/>
      <dgm:t>
        <a:bodyPr/>
        <a:lstStyle/>
        <a:p>
          <a:endParaRPr lang="en-US"/>
        </a:p>
      </dgm:t>
    </dgm:pt>
    <dgm:pt modelId="{57D2D2A5-DDD9-744F-8D84-86C07811C5D0}" type="pres">
      <dgm:prSet presAssocID="{0038B0E9-E843-3E4F-A07E-3461C0B29260}" presName="hierRoot2" presStyleCnt="0">
        <dgm:presLayoutVars>
          <dgm:hierBranch val="init"/>
        </dgm:presLayoutVars>
      </dgm:prSet>
      <dgm:spPr/>
    </dgm:pt>
    <dgm:pt modelId="{844492C5-48C4-D242-9DAE-861F77DCA897}" type="pres">
      <dgm:prSet presAssocID="{0038B0E9-E843-3E4F-A07E-3461C0B29260}" presName="rootComposite" presStyleCnt="0"/>
      <dgm:spPr/>
    </dgm:pt>
    <dgm:pt modelId="{B7C4A483-27DA-C843-AD52-8DEA204F6138}" type="pres">
      <dgm:prSet presAssocID="{0038B0E9-E843-3E4F-A07E-3461C0B29260}" presName="rootText" presStyleLbl="node3" presStyleIdx="4" presStyleCnt="8" custScaleX="55131" custLinFactNeighborX="747" custLinFactNeighborY="-657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FB5317-1FD6-7E44-B0D5-04B69ADC5A96}" type="pres">
      <dgm:prSet presAssocID="{0038B0E9-E843-3E4F-A07E-3461C0B29260}" presName="rootConnector" presStyleLbl="node3" presStyleIdx="4" presStyleCnt="8"/>
      <dgm:spPr/>
      <dgm:t>
        <a:bodyPr/>
        <a:lstStyle/>
        <a:p>
          <a:endParaRPr lang="en-US"/>
        </a:p>
      </dgm:t>
    </dgm:pt>
    <dgm:pt modelId="{155133EF-5454-7A4C-8B5C-2E8697D87861}" type="pres">
      <dgm:prSet presAssocID="{0038B0E9-E843-3E4F-A07E-3461C0B29260}" presName="hierChild4" presStyleCnt="0"/>
      <dgm:spPr/>
    </dgm:pt>
    <dgm:pt modelId="{6C0AC648-1F02-E143-B36A-1BF7F3EA0CFF}" type="pres">
      <dgm:prSet presAssocID="{0038B0E9-E843-3E4F-A07E-3461C0B29260}" presName="hierChild5" presStyleCnt="0"/>
      <dgm:spPr/>
    </dgm:pt>
    <dgm:pt modelId="{903E4C5E-0ECB-8944-A6EB-3FDAEC81CF1C}" type="pres">
      <dgm:prSet presAssocID="{5B54AA0D-E316-7B41-8A69-D8058D428FBE}" presName="Name37" presStyleLbl="parChTrans1D3" presStyleIdx="5" presStyleCnt="8"/>
      <dgm:spPr/>
      <dgm:t>
        <a:bodyPr/>
        <a:lstStyle/>
        <a:p>
          <a:endParaRPr lang="en-US"/>
        </a:p>
      </dgm:t>
    </dgm:pt>
    <dgm:pt modelId="{439FF162-7ED2-B641-AA6F-A947339E3E20}" type="pres">
      <dgm:prSet presAssocID="{4104B371-DFD6-1045-8373-C2C10001A660}" presName="hierRoot2" presStyleCnt="0">
        <dgm:presLayoutVars>
          <dgm:hierBranch val="init"/>
        </dgm:presLayoutVars>
      </dgm:prSet>
      <dgm:spPr/>
    </dgm:pt>
    <dgm:pt modelId="{8247E70F-9FB2-7444-BC2D-DAE326D2B95D}" type="pres">
      <dgm:prSet presAssocID="{4104B371-DFD6-1045-8373-C2C10001A660}" presName="rootComposite" presStyleCnt="0"/>
      <dgm:spPr/>
    </dgm:pt>
    <dgm:pt modelId="{52BA6EA8-C5A5-F64C-BB72-4B8B34D5B710}" type="pres">
      <dgm:prSet presAssocID="{4104B371-DFD6-1045-8373-C2C10001A660}" presName="rootText" presStyleLbl="node3" presStyleIdx="5" presStyleCnt="8" custScaleX="55186" custLinFactNeighborX="747" custLinFactNeighborY="-80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E1C4A5-7133-534A-A7DA-8D1F838464BB}" type="pres">
      <dgm:prSet presAssocID="{4104B371-DFD6-1045-8373-C2C10001A660}" presName="rootConnector" presStyleLbl="node3" presStyleIdx="5" presStyleCnt="8"/>
      <dgm:spPr/>
      <dgm:t>
        <a:bodyPr/>
        <a:lstStyle/>
        <a:p>
          <a:endParaRPr lang="en-US"/>
        </a:p>
      </dgm:t>
    </dgm:pt>
    <dgm:pt modelId="{2DF16E71-F017-064B-90E7-B581AFE51764}" type="pres">
      <dgm:prSet presAssocID="{4104B371-DFD6-1045-8373-C2C10001A660}" presName="hierChild4" presStyleCnt="0"/>
      <dgm:spPr/>
    </dgm:pt>
    <dgm:pt modelId="{AE38BE91-D952-7746-97BD-F45B5A680883}" type="pres">
      <dgm:prSet presAssocID="{4104B371-DFD6-1045-8373-C2C10001A660}" presName="hierChild5" presStyleCnt="0"/>
      <dgm:spPr/>
    </dgm:pt>
    <dgm:pt modelId="{D94E297F-DAF5-0F4D-872A-FF7D2CEE0F60}" type="pres">
      <dgm:prSet presAssocID="{7BE8F279-99F2-544B-8677-F56B89E37415}" presName="hierChild5" presStyleCnt="0"/>
      <dgm:spPr/>
    </dgm:pt>
    <dgm:pt modelId="{B3EA64FF-E603-B246-AD2D-0E3BE613808B}" type="pres">
      <dgm:prSet presAssocID="{91BD93B3-6C0E-A041-9392-DC9492D0B6D4}" presName="Name37" presStyleLbl="parChTrans1D2" presStyleIdx="4" presStyleCnt="8"/>
      <dgm:spPr/>
      <dgm:t>
        <a:bodyPr/>
        <a:lstStyle/>
        <a:p>
          <a:endParaRPr lang="en-US"/>
        </a:p>
      </dgm:t>
    </dgm:pt>
    <dgm:pt modelId="{3BED61B0-D5A8-7C45-852C-58CA90DF7D21}" type="pres">
      <dgm:prSet presAssocID="{3770D0D1-3B77-7E48-A17D-4776D81CEDAC}" presName="hierRoot2" presStyleCnt="0">
        <dgm:presLayoutVars>
          <dgm:hierBranch val="init"/>
        </dgm:presLayoutVars>
      </dgm:prSet>
      <dgm:spPr/>
    </dgm:pt>
    <dgm:pt modelId="{5A89B07F-56BC-E944-B018-E38D3E9A010A}" type="pres">
      <dgm:prSet presAssocID="{3770D0D1-3B77-7E48-A17D-4776D81CEDAC}" presName="rootComposite" presStyleCnt="0"/>
      <dgm:spPr/>
    </dgm:pt>
    <dgm:pt modelId="{720616CD-0675-BA45-9240-C44787309294}" type="pres">
      <dgm:prSet presAssocID="{3770D0D1-3B77-7E48-A17D-4776D81CEDAC}" presName="rootText" presStyleLbl="node2" presStyleIdx="4" presStyleCnt="6" custLinFactNeighborX="50" custLinFactNeighborY="-634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29F7F2-2BD9-A248-87E1-8C215887243B}" type="pres">
      <dgm:prSet presAssocID="{3770D0D1-3B77-7E48-A17D-4776D81CEDAC}" presName="rootConnector" presStyleLbl="node2" presStyleIdx="4" presStyleCnt="6"/>
      <dgm:spPr/>
      <dgm:t>
        <a:bodyPr/>
        <a:lstStyle/>
        <a:p>
          <a:endParaRPr lang="en-US"/>
        </a:p>
      </dgm:t>
    </dgm:pt>
    <dgm:pt modelId="{0C9DF038-77D9-D847-9011-235FA9967407}" type="pres">
      <dgm:prSet presAssocID="{3770D0D1-3B77-7E48-A17D-4776D81CEDAC}" presName="hierChild4" presStyleCnt="0"/>
      <dgm:spPr/>
    </dgm:pt>
    <dgm:pt modelId="{CE077066-009B-D845-B1B2-91055A1BF90F}" type="pres">
      <dgm:prSet presAssocID="{3770D0D1-3B77-7E48-A17D-4776D81CEDAC}" presName="hierChild5" presStyleCnt="0"/>
      <dgm:spPr/>
    </dgm:pt>
    <dgm:pt modelId="{BCA4B607-832A-3545-B3E3-256EFBC19FF5}" type="pres">
      <dgm:prSet presAssocID="{56D3FA82-C8C1-3441-808F-8556C13F01A6}" presName="Name37" presStyleLbl="parChTrans1D2" presStyleIdx="5" presStyleCnt="8"/>
      <dgm:spPr/>
      <dgm:t>
        <a:bodyPr/>
        <a:lstStyle/>
        <a:p>
          <a:endParaRPr lang="en-US"/>
        </a:p>
      </dgm:t>
    </dgm:pt>
    <dgm:pt modelId="{297B469E-19B5-6C48-B232-EDF80D82EC6A}" type="pres">
      <dgm:prSet presAssocID="{8D7F4CF1-C65B-2744-8B62-350FF4432B24}" presName="hierRoot2" presStyleCnt="0">
        <dgm:presLayoutVars>
          <dgm:hierBranch val="init"/>
        </dgm:presLayoutVars>
      </dgm:prSet>
      <dgm:spPr/>
    </dgm:pt>
    <dgm:pt modelId="{07231F13-525E-AE48-9CB4-DF1C08F6DDE3}" type="pres">
      <dgm:prSet presAssocID="{8D7F4CF1-C65B-2744-8B62-350FF4432B24}" presName="rootComposite" presStyleCnt="0"/>
      <dgm:spPr/>
    </dgm:pt>
    <dgm:pt modelId="{2151406D-E373-5D41-9545-6280396F8D22}" type="pres">
      <dgm:prSet presAssocID="{8D7F4CF1-C65B-2744-8B62-350FF4432B24}" presName="rootText" presStyleLbl="node2" presStyleIdx="5" presStyleCnt="6" custLinFactNeighborX="223" custLinFactNeighborY="-631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4666AA-4AFB-144B-9ACD-42FAB45EBDE1}" type="pres">
      <dgm:prSet presAssocID="{8D7F4CF1-C65B-2744-8B62-350FF4432B24}" presName="rootConnector" presStyleLbl="node2" presStyleIdx="5" presStyleCnt="6"/>
      <dgm:spPr/>
      <dgm:t>
        <a:bodyPr/>
        <a:lstStyle/>
        <a:p>
          <a:endParaRPr lang="en-US"/>
        </a:p>
      </dgm:t>
    </dgm:pt>
    <dgm:pt modelId="{8DA943A2-FEC7-4642-A645-3BD136CC458D}" type="pres">
      <dgm:prSet presAssocID="{8D7F4CF1-C65B-2744-8B62-350FF4432B24}" presName="hierChild4" presStyleCnt="0"/>
      <dgm:spPr/>
    </dgm:pt>
    <dgm:pt modelId="{EA6C39D8-B1A2-42AE-A233-6F27CDBC9954}" type="pres">
      <dgm:prSet presAssocID="{2EFDDA81-C474-483A-8FD5-D570D3C4F848}" presName="Name37" presStyleLbl="parChTrans1D3" presStyleIdx="6" presStyleCnt="8"/>
      <dgm:spPr/>
      <dgm:t>
        <a:bodyPr/>
        <a:lstStyle/>
        <a:p>
          <a:endParaRPr lang="en-GB"/>
        </a:p>
      </dgm:t>
    </dgm:pt>
    <dgm:pt modelId="{11A62FF5-7713-4297-9A5A-BD5C86FF7122}" type="pres">
      <dgm:prSet presAssocID="{B0F7D9BB-7AE8-41A5-9E99-D9E2448DADE8}" presName="hierRoot2" presStyleCnt="0">
        <dgm:presLayoutVars>
          <dgm:hierBranch val="init"/>
        </dgm:presLayoutVars>
      </dgm:prSet>
      <dgm:spPr/>
    </dgm:pt>
    <dgm:pt modelId="{3447BA2E-F912-4AB4-8469-865E39CC05E2}" type="pres">
      <dgm:prSet presAssocID="{B0F7D9BB-7AE8-41A5-9E99-D9E2448DADE8}" presName="rootComposite" presStyleCnt="0"/>
      <dgm:spPr/>
    </dgm:pt>
    <dgm:pt modelId="{13F510A8-C265-42D6-9DCA-E606554601DC}" type="pres">
      <dgm:prSet presAssocID="{B0F7D9BB-7AE8-41A5-9E99-D9E2448DADE8}" presName="rootText" presStyleLbl="node3" presStyleIdx="6" presStyleCnt="8" custScaleX="55131" custLinFactNeighborX="747" custLinFactNeighborY="-6573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AC90DED-014D-4491-B805-B7AC4A6443C7}" type="pres">
      <dgm:prSet presAssocID="{B0F7D9BB-7AE8-41A5-9E99-D9E2448DADE8}" presName="rootConnector" presStyleLbl="node3" presStyleIdx="6" presStyleCnt="8"/>
      <dgm:spPr/>
      <dgm:t>
        <a:bodyPr/>
        <a:lstStyle/>
        <a:p>
          <a:endParaRPr lang="en-GB"/>
        </a:p>
      </dgm:t>
    </dgm:pt>
    <dgm:pt modelId="{58E0C800-EFBF-457A-82AB-A709F2067D67}" type="pres">
      <dgm:prSet presAssocID="{B0F7D9BB-7AE8-41A5-9E99-D9E2448DADE8}" presName="hierChild4" presStyleCnt="0"/>
      <dgm:spPr/>
    </dgm:pt>
    <dgm:pt modelId="{8CB80D5C-33D6-4E44-968E-B67469CDB5AD}" type="pres">
      <dgm:prSet presAssocID="{B0F7D9BB-7AE8-41A5-9E99-D9E2448DADE8}" presName="hierChild5" presStyleCnt="0"/>
      <dgm:spPr/>
    </dgm:pt>
    <dgm:pt modelId="{5F001198-5EEE-44D4-BE98-85ED5EEB5FBA}" type="pres">
      <dgm:prSet presAssocID="{23D2BB34-E9DA-416E-B48F-3E7EDB573E0B}" presName="Name37" presStyleLbl="parChTrans1D3" presStyleIdx="7" presStyleCnt="8"/>
      <dgm:spPr/>
      <dgm:t>
        <a:bodyPr/>
        <a:lstStyle/>
        <a:p>
          <a:endParaRPr lang="en-GB"/>
        </a:p>
      </dgm:t>
    </dgm:pt>
    <dgm:pt modelId="{3BB07F56-001F-41AB-A670-7C89EC15C661}" type="pres">
      <dgm:prSet presAssocID="{A9FA761B-5DD7-454F-8B47-8F37AD136148}" presName="hierRoot2" presStyleCnt="0">
        <dgm:presLayoutVars>
          <dgm:hierBranch val="init"/>
        </dgm:presLayoutVars>
      </dgm:prSet>
      <dgm:spPr/>
    </dgm:pt>
    <dgm:pt modelId="{09F799F8-73C6-422F-9A35-855C3805D1CE}" type="pres">
      <dgm:prSet presAssocID="{A9FA761B-5DD7-454F-8B47-8F37AD136148}" presName="rootComposite" presStyleCnt="0"/>
      <dgm:spPr/>
    </dgm:pt>
    <dgm:pt modelId="{82BFE523-7956-48BD-A1A9-EB5DF9C5E57D}" type="pres">
      <dgm:prSet presAssocID="{A9FA761B-5DD7-454F-8B47-8F37AD136148}" presName="rootText" presStyleLbl="node3" presStyleIdx="7" presStyleCnt="8" custScaleX="55186" custLinFactNeighborX="747" custLinFactNeighborY="-8066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9C07AA7-0490-4F42-B569-6D71469F9689}" type="pres">
      <dgm:prSet presAssocID="{A9FA761B-5DD7-454F-8B47-8F37AD136148}" presName="rootConnector" presStyleLbl="node3" presStyleIdx="7" presStyleCnt="8"/>
      <dgm:spPr/>
      <dgm:t>
        <a:bodyPr/>
        <a:lstStyle/>
        <a:p>
          <a:endParaRPr lang="en-GB"/>
        </a:p>
      </dgm:t>
    </dgm:pt>
    <dgm:pt modelId="{574F93D7-31C5-4F48-AB35-E651641C7C20}" type="pres">
      <dgm:prSet presAssocID="{A9FA761B-5DD7-454F-8B47-8F37AD136148}" presName="hierChild4" presStyleCnt="0"/>
      <dgm:spPr/>
    </dgm:pt>
    <dgm:pt modelId="{2156FD3B-C0DA-47BC-BF56-3F8C77EFCD59}" type="pres">
      <dgm:prSet presAssocID="{A9FA761B-5DD7-454F-8B47-8F37AD136148}" presName="hierChild5" presStyleCnt="0"/>
      <dgm:spPr/>
    </dgm:pt>
    <dgm:pt modelId="{B105BBF8-45A5-824B-979D-A90CDE9978AC}" type="pres">
      <dgm:prSet presAssocID="{8D7F4CF1-C65B-2744-8B62-350FF4432B24}" presName="hierChild5" presStyleCnt="0"/>
      <dgm:spPr/>
    </dgm:pt>
    <dgm:pt modelId="{37E99F33-F685-8940-8FC9-3313702969B6}" type="pres">
      <dgm:prSet presAssocID="{56BD1AEB-6B91-9048-A002-D30D615DA070}" presName="hierChild3" presStyleCnt="0"/>
      <dgm:spPr/>
    </dgm:pt>
    <dgm:pt modelId="{81C3D5F3-C8E8-6840-A8FF-6110CD4F9855}" type="pres">
      <dgm:prSet presAssocID="{9E9BBF8B-FD9E-0B49-8BC8-AA0FB5B4A735}" presName="Name111" presStyleLbl="parChTrans1D2" presStyleIdx="6" presStyleCnt="8"/>
      <dgm:spPr/>
      <dgm:t>
        <a:bodyPr/>
        <a:lstStyle/>
        <a:p>
          <a:endParaRPr lang="en-US"/>
        </a:p>
      </dgm:t>
    </dgm:pt>
    <dgm:pt modelId="{374CE28B-EE62-C74D-89B6-23884929CEBA}" type="pres">
      <dgm:prSet presAssocID="{42A24256-EC0C-8248-8884-55FF0EC52F01}" presName="hierRoot3" presStyleCnt="0">
        <dgm:presLayoutVars>
          <dgm:hierBranch val="init"/>
        </dgm:presLayoutVars>
      </dgm:prSet>
      <dgm:spPr/>
    </dgm:pt>
    <dgm:pt modelId="{480C130F-4044-1040-AF75-9673BF7832FC}" type="pres">
      <dgm:prSet presAssocID="{42A24256-EC0C-8248-8884-55FF0EC52F01}" presName="rootComposite3" presStyleCnt="0"/>
      <dgm:spPr/>
    </dgm:pt>
    <dgm:pt modelId="{0A3298D0-950B-AC41-B253-66369C6000D6}" type="pres">
      <dgm:prSet presAssocID="{42A24256-EC0C-8248-8884-55FF0EC52F01}" presName="rootText3" presStyleLbl="asst1" presStyleIdx="0" presStyleCnt="2" custScaleX="47579" custScaleY="47223" custLinFactNeighborX="-14812" custLinFactNeighborY="-442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B002F7-7BE3-B144-9B74-26D5D4EAE434}" type="pres">
      <dgm:prSet presAssocID="{42A24256-EC0C-8248-8884-55FF0EC52F01}" presName="rootConnector3" presStyleLbl="asst1" presStyleIdx="0" presStyleCnt="2"/>
      <dgm:spPr/>
      <dgm:t>
        <a:bodyPr/>
        <a:lstStyle/>
        <a:p>
          <a:endParaRPr lang="en-US"/>
        </a:p>
      </dgm:t>
    </dgm:pt>
    <dgm:pt modelId="{01D84C55-4D22-164D-93A3-B329A6AA1004}" type="pres">
      <dgm:prSet presAssocID="{42A24256-EC0C-8248-8884-55FF0EC52F01}" presName="hierChild6" presStyleCnt="0"/>
      <dgm:spPr/>
    </dgm:pt>
    <dgm:pt modelId="{B99DEC6E-6EB2-9546-921C-1E900F5BF87F}" type="pres">
      <dgm:prSet presAssocID="{42A24256-EC0C-8248-8884-55FF0EC52F01}" presName="hierChild7" presStyleCnt="0"/>
      <dgm:spPr/>
    </dgm:pt>
    <dgm:pt modelId="{4BB9262D-09BB-4228-A872-50B2B1A71F28}" type="pres">
      <dgm:prSet presAssocID="{8E5A58CE-3987-4AC7-8400-4D94F4279870}" presName="Name111" presStyleLbl="parChTrans1D2" presStyleIdx="7" presStyleCnt="8"/>
      <dgm:spPr/>
      <dgm:t>
        <a:bodyPr/>
        <a:lstStyle/>
        <a:p>
          <a:endParaRPr lang="en-GB"/>
        </a:p>
      </dgm:t>
    </dgm:pt>
    <dgm:pt modelId="{5478FCD3-3CAE-46D2-850B-8599572A8B25}" type="pres">
      <dgm:prSet presAssocID="{60F3E78E-525B-4768-848A-32718F3481D9}" presName="hierRoot3" presStyleCnt="0">
        <dgm:presLayoutVars>
          <dgm:hierBranch val="init"/>
        </dgm:presLayoutVars>
      </dgm:prSet>
      <dgm:spPr/>
    </dgm:pt>
    <dgm:pt modelId="{2DF959FC-34B7-4657-BB3E-CB7E5DA6D71E}" type="pres">
      <dgm:prSet presAssocID="{60F3E78E-525B-4768-848A-32718F3481D9}" presName="rootComposite3" presStyleCnt="0"/>
      <dgm:spPr/>
    </dgm:pt>
    <dgm:pt modelId="{02F9A2E1-26C2-4E98-9487-42E37FD34070}" type="pres">
      <dgm:prSet presAssocID="{60F3E78E-525B-4768-848A-32718F3481D9}" presName="rootText3" presStyleLbl="asst1" presStyleIdx="1" presStyleCnt="2" custScaleX="47579" custScaleY="47223" custLinFactNeighborX="-14812" custLinFactNeighborY="-4428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1DAE322-7989-47F0-941F-A0F15148CE71}" type="pres">
      <dgm:prSet presAssocID="{60F3E78E-525B-4768-848A-32718F3481D9}" presName="rootConnector3" presStyleLbl="asst1" presStyleIdx="1" presStyleCnt="2"/>
      <dgm:spPr/>
      <dgm:t>
        <a:bodyPr/>
        <a:lstStyle/>
        <a:p>
          <a:endParaRPr lang="en-GB"/>
        </a:p>
      </dgm:t>
    </dgm:pt>
    <dgm:pt modelId="{323442DE-11E3-4505-BECB-4698323C1A85}" type="pres">
      <dgm:prSet presAssocID="{60F3E78E-525B-4768-848A-32718F3481D9}" presName="hierChild6" presStyleCnt="0"/>
      <dgm:spPr/>
    </dgm:pt>
    <dgm:pt modelId="{8217470F-4579-4765-AD47-65C33C7ED600}" type="pres">
      <dgm:prSet presAssocID="{60F3E78E-525B-4768-848A-32718F3481D9}" presName="hierChild7" presStyleCnt="0"/>
      <dgm:spPr/>
    </dgm:pt>
  </dgm:ptLst>
  <dgm:cxnLst>
    <dgm:cxn modelId="{AF131D48-0B53-584A-BD1B-0136CEAA3814}" type="presOf" srcId="{6D431A7B-C176-014D-9F89-192040D548B8}" destId="{6585EBBF-9C90-B645-88A0-08E1E16F23EA}" srcOrd="0" destOrd="0" presId="urn:microsoft.com/office/officeart/2005/8/layout/orgChart1"/>
    <dgm:cxn modelId="{CB08C865-4DF0-C842-ADB8-D5C36FE0A43A}" srcId="{56BD1AEB-6B91-9048-A002-D30D615DA070}" destId="{6D431A7B-C176-014D-9F89-192040D548B8}" srcOrd="4" destOrd="0" parTransId="{C4B8E2D6-6338-0047-AE6D-8F57220E7133}" sibTransId="{6229CD0D-CD28-4641-A0CF-B09CBBCE53B3}"/>
    <dgm:cxn modelId="{A5836329-FB93-7447-A019-0E0BFB8540EB}" type="presOf" srcId="{CD896A6F-F258-6E46-9EB2-3B1F73608B49}" destId="{1035D9AE-C1AC-914B-99BE-CAE97260034A}" srcOrd="0" destOrd="0" presId="urn:microsoft.com/office/officeart/2005/8/layout/orgChart1"/>
    <dgm:cxn modelId="{78A67961-5846-C440-85E7-E0640A368590}" type="presOf" srcId="{42A24256-EC0C-8248-8884-55FF0EC52F01}" destId="{0A3298D0-950B-AC41-B253-66369C6000D6}" srcOrd="0" destOrd="0" presId="urn:microsoft.com/office/officeart/2005/8/layout/orgChart1"/>
    <dgm:cxn modelId="{79111D98-2658-AC43-844E-F12238AA41DE}" type="presOf" srcId="{8D7F4CF1-C65B-2744-8B62-350FF4432B24}" destId="{2151406D-E373-5D41-9545-6280396F8D22}" srcOrd="0" destOrd="0" presId="urn:microsoft.com/office/officeart/2005/8/layout/orgChart1"/>
    <dgm:cxn modelId="{049A4A06-9D85-2F42-AB95-55ADC30D86C7}" type="presOf" srcId="{8D7F4CF1-C65B-2744-8B62-350FF4432B24}" destId="{404666AA-4AFB-144B-9ACD-42FAB45EBDE1}" srcOrd="1" destOrd="0" presId="urn:microsoft.com/office/officeart/2005/8/layout/orgChart1"/>
    <dgm:cxn modelId="{31E8F20F-3B4B-364F-82C1-06AE73DD53D0}" srcId="{56BD1AEB-6B91-9048-A002-D30D615DA070}" destId="{8D7F4CF1-C65B-2744-8B62-350FF4432B24}" srcOrd="7" destOrd="0" parTransId="{56D3FA82-C8C1-3441-808F-8556C13F01A6}" sibTransId="{57A09919-AAA3-3548-A08E-4E04240BED74}"/>
    <dgm:cxn modelId="{A5A718E5-B44E-D84E-AEA0-4F684A4F75EE}" type="presOf" srcId="{9D46F84E-3E3C-E044-A58C-AAD66163C72E}" destId="{08C0022B-9C74-0540-A24E-43A913900994}" srcOrd="0" destOrd="0" presId="urn:microsoft.com/office/officeart/2005/8/layout/orgChart1"/>
    <dgm:cxn modelId="{40662378-74F7-224A-8A51-56E85D82E177}" type="presOf" srcId="{4104B371-DFD6-1045-8373-C2C10001A660}" destId="{BAE1C4A5-7133-534A-A7DA-8D1F838464BB}" srcOrd="1" destOrd="0" presId="urn:microsoft.com/office/officeart/2005/8/layout/orgChart1"/>
    <dgm:cxn modelId="{AEE9CB21-4110-5D43-9D13-1FAE2F7223A9}" type="presOf" srcId="{A9FA761B-5DD7-454F-8B47-8F37AD136148}" destId="{82BFE523-7956-48BD-A1A9-EB5DF9C5E57D}" srcOrd="0" destOrd="0" presId="urn:microsoft.com/office/officeart/2005/8/layout/orgChart1"/>
    <dgm:cxn modelId="{7CCE0BAF-5FB8-9B4B-B815-0A67331C032B}" type="presOf" srcId="{B7CEE87E-1EF4-C949-AA3C-EF5DEF037F59}" destId="{064A234D-6366-234B-BA83-1574B9AE9ECD}" srcOrd="0" destOrd="0" presId="urn:microsoft.com/office/officeart/2005/8/layout/orgChart1"/>
    <dgm:cxn modelId="{D4D1AA5F-6BCB-3C4B-8F36-7BFFC570ADE2}" srcId="{7BE8F279-99F2-544B-8677-F56B89E37415}" destId="{4104B371-DFD6-1045-8373-C2C10001A660}" srcOrd="1" destOrd="0" parTransId="{5B54AA0D-E316-7B41-8A69-D8058D428FBE}" sibTransId="{285F9E37-1C7D-BC49-8742-BF71361F3224}"/>
    <dgm:cxn modelId="{445824A6-021D-4548-9E55-F45299B11457}" srcId="{6D431A7B-C176-014D-9F89-192040D548B8}" destId="{46154502-CE14-1E4B-B2C3-79B62209EF52}" srcOrd="0" destOrd="0" parTransId="{C95A75E7-B82A-1643-9A5D-3C8EB593081E}" sibTransId="{EA1E6A77-673A-D740-80A5-B6BA71CBC0E0}"/>
    <dgm:cxn modelId="{F27733D9-CBFD-3548-990F-75D14ADBE731}" type="presOf" srcId="{1ED3B530-03F4-7C45-BD3B-F8E9F8E6573C}" destId="{4AE8137B-3726-8444-8FD5-41B45D6821EA}" srcOrd="0" destOrd="0" presId="urn:microsoft.com/office/officeart/2005/8/layout/orgChart1"/>
    <dgm:cxn modelId="{AC3DEF37-E071-F445-8A22-B3373726CDE3}" type="presOf" srcId="{2EFDDA81-C474-483A-8FD5-D570D3C4F848}" destId="{EA6C39D8-B1A2-42AE-A233-6F27CDBC9954}" srcOrd="0" destOrd="0" presId="urn:microsoft.com/office/officeart/2005/8/layout/orgChart1"/>
    <dgm:cxn modelId="{9ADABC09-DBF1-C94D-A07E-EFFAF6E2DC08}" type="presOf" srcId="{88E0E4F1-79B0-B14E-BD49-6E687DF1EBC6}" destId="{194DFFE7-8848-964E-A9A8-C7C8BF7C4E5B}" srcOrd="0" destOrd="0" presId="urn:microsoft.com/office/officeart/2005/8/layout/orgChart1"/>
    <dgm:cxn modelId="{68123838-C0F5-4E40-BA9C-480D017C7B74}" type="presOf" srcId="{60F3E78E-525B-4768-848A-32718F3481D9}" destId="{02F9A2E1-26C2-4E98-9487-42E37FD34070}" srcOrd="0" destOrd="0" presId="urn:microsoft.com/office/officeart/2005/8/layout/orgChart1"/>
    <dgm:cxn modelId="{78C79E11-6B26-8248-8A7F-61D52D2C9C08}" type="presOf" srcId="{56BD1AEB-6B91-9048-A002-D30D615DA070}" destId="{8F50C96A-4F59-C442-AE19-3BA40713DC66}" srcOrd="1" destOrd="0" presId="urn:microsoft.com/office/officeart/2005/8/layout/orgChart1"/>
    <dgm:cxn modelId="{B08AFDB2-66D6-7440-A099-7556E74FB053}" type="presOf" srcId="{56BD1AEB-6B91-9048-A002-D30D615DA070}" destId="{56590E49-238F-4E4F-85DE-9BEC59B5B8E1}" srcOrd="0" destOrd="0" presId="urn:microsoft.com/office/officeart/2005/8/layout/orgChart1"/>
    <dgm:cxn modelId="{5B5C1B5A-814A-4748-B879-991AF82A1C43}" type="presOf" srcId="{56D3FA82-C8C1-3441-808F-8556C13F01A6}" destId="{BCA4B607-832A-3545-B3E3-256EFBC19FF5}" srcOrd="0" destOrd="0" presId="urn:microsoft.com/office/officeart/2005/8/layout/orgChart1"/>
    <dgm:cxn modelId="{6EFBA12A-A724-1C47-8972-C5EF4D7F0B17}" srcId="{6D431A7B-C176-014D-9F89-192040D548B8}" destId="{46F89886-91EE-6345-9815-E4269EF8D240}" srcOrd="1" destOrd="0" parTransId="{28552F44-6372-064E-B2E1-5BEC137F269D}" sibTransId="{26BA2115-733A-324E-8EE5-376AA47D3B4F}"/>
    <dgm:cxn modelId="{5E9C156B-7910-A641-AE7D-15E520EAE6F5}" type="presOf" srcId="{C4B8E2D6-6338-0047-AE6D-8F57220E7133}" destId="{476ED89D-EB6A-0C4F-B4F8-420BD20BE4CA}" srcOrd="0" destOrd="0" presId="urn:microsoft.com/office/officeart/2005/8/layout/orgChart1"/>
    <dgm:cxn modelId="{33435EE2-5E44-F340-8498-8A78B48FF93C}" type="presOf" srcId="{B0F7D9BB-7AE8-41A5-9E99-D9E2448DADE8}" destId="{4AC90DED-014D-4491-B805-B7AC4A6443C7}" srcOrd="1" destOrd="0" presId="urn:microsoft.com/office/officeart/2005/8/layout/orgChart1"/>
    <dgm:cxn modelId="{1E2C6880-3D3A-9741-970F-3BDE8985E8CE}" type="presOf" srcId="{7BE8F279-99F2-544B-8677-F56B89E37415}" destId="{A9A896C3-A66F-7F40-88B2-BD410AFF1E5B}" srcOrd="1" destOrd="0" presId="urn:microsoft.com/office/officeart/2005/8/layout/orgChart1"/>
    <dgm:cxn modelId="{ECAB557D-4B67-794D-A2FE-ED87169C3506}" type="presOf" srcId="{EA949402-738E-9545-82D9-896839331CA3}" destId="{D66B0E24-737C-EF40-958B-A07204099321}" srcOrd="0" destOrd="0" presId="urn:microsoft.com/office/officeart/2005/8/layout/orgChart1"/>
    <dgm:cxn modelId="{A9D8D46F-51B6-4257-85CF-F56CA8BEEA33}" srcId="{8D7F4CF1-C65B-2744-8B62-350FF4432B24}" destId="{B0F7D9BB-7AE8-41A5-9E99-D9E2448DADE8}" srcOrd="0" destOrd="0" parTransId="{2EFDDA81-C474-483A-8FD5-D570D3C4F848}" sibTransId="{DE4F710E-0F57-403D-8961-77FE93712C67}"/>
    <dgm:cxn modelId="{8A682460-C4A2-3845-ABEA-8010FB69B671}" srcId="{7BE8F279-99F2-544B-8677-F56B89E37415}" destId="{0038B0E9-E843-3E4F-A07E-3461C0B29260}" srcOrd="0" destOrd="0" parTransId="{9D46F84E-3E3C-E044-A58C-AAD66163C72E}" sibTransId="{AAD6A1D0-C784-D342-A0C6-3E8631B0C348}"/>
    <dgm:cxn modelId="{D88AE79D-D38F-C74B-9783-9933B3FF14EA}" type="presOf" srcId="{0038B0E9-E843-3E4F-A07E-3461C0B29260}" destId="{B7C4A483-27DA-C843-AD52-8DEA204F6138}" srcOrd="0" destOrd="0" presId="urn:microsoft.com/office/officeart/2005/8/layout/orgChart1"/>
    <dgm:cxn modelId="{2695B916-70E0-7B43-8FFA-44C4F0320E0C}" type="presOf" srcId="{27A313A7-F808-014F-B242-D85BAE3420F7}" destId="{0EDCD6E1-605A-3546-BDE8-36983C8DD3EF}" srcOrd="1" destOrd="0" presId="urn:microsoft.com/office/officeart/2005/8/layout/orgChart1"/>
    <dgm:cxn modelId="{572B78C7-DC9E-4129-9C33-493ED1B41562}" srcId="{56BD1AEB-6B91-9048-A002-D30D615DA070}" destId="{60F3E78E-525B-4768-848A-32718F3481D9}" srcOrd="1" destOrd="0" parTransId="{8E5A58CE-3987-4AC7-8400-4D94F4279870}" sibTransId="{5E05B0A9-623F-4C2F-93F1-0E430CF3FFD2}"/>
    <dgm:cxn modelId="{BA282AFC-8276-794E-AD3D-22D72FED457F}" type="presOf" srcId="{6D431A7B-C176-014D-9F89-192040D548B8}" destId="{1E505DBD-53D7-9745-9112-BDC531FFF072}" srcOrd="1" destOrd="0" presId="urn:microsoft.com/office/officeart/2005/8/layout/orgChart1"/>
    <dgm:cxn modelId="{B0633FAD-99E4-F945-A77B-31FD8E2A5003}" type="presOf" srcId="{8E5A58CE-3987-4AC7-8400-4D94F4279870}" destId="{4BB9262D-09BB-4228-A872-50B2B1A71F28}" srcOrd="0" destOrd="0" presId="urn:microsoft.com/office/officeart/2005/8/layout/orgChart1"/>
    <dgm:cxn modelId="{2A62E866-441A-AE45-A00C-6488B7AE779D}" srcId="{56BD1AEB-6B91-9048-A002-D30D615DA070}" destId="{27A313A7-F808-014F-B242-D85BAE3420F7}" srcOrd="3" destOrd="0" parTransId="{EA949402-738E-9545-82D9-896839331CA3}" sibTransId="{266004BE-435F-E14E-8241-CBF8C7712F49}"/>
    <dgm:cxn modelId="{96657300-13F9-044B-8D03-CA953221DB08}" type="presOf" srcId="{46F89886-91EE-6345-9815-E4269EF8D240}" destId="{54C95C22-42EA-EA4A-B11E-F348EC6E9A85}" srcOrd="1" destOrd="0" presId="urn:microsoft.com/office/officeart/2005/8/layout/orgChart1"/>
    <dgm:cxn modelId="{674AFB49-4C6E-0141-9202-24C5AE1A513D}" srcId="{B9636EE7-C37F-694E-92B9-9BE5A4026BC9}" destId="{1ED3B530-03F4-7C45-BD3B-F8E9F8E6573C}" srcOrd="1" destOrd="0" parTransId="{E090203F-44DC-2A41-9F9F-1795570AC988}" sibTransId="{B9584D03-D852-7348-8611-62A199033705}"/>
    <dgm:cxn modelId="{A47F7EFB-92D6-CE4F-92D9-FEA49D97C796}" type="presOf" srcId="{4104B371-DFD6-1045-8373-C2C10001A660}" destId="{52BA6EA8-C5A5-F64C-BB72-4B8B34D5B710}" srcOrd="0" destOrd="0" presId="urn:microsoft.com/office/officeart/2005/8/layout/orgChart1"/>
    <dgm:cxn modelId="{02D7913B-FFB4-F949-9411-DB02D511A296}" srcId="{1D150559-51EB-4840-B7AF-05778273A4DC}" destId="{56BD1AEB-6B91-9048-A002-D30D615DA070}" srcOrd="0" destOrd="0" parTransId="{F5CF60CC-6CE2-5444-BF41-F4EE81CA2DAE}" sibTransId="{1A7F5FC7-0DB6-DF46-8ACC-C03F17026B9A}"/>
    <dgm:cxn modelId="{A1D2BE06-8CC3-5E41-B6D6-1569DF4CB735}" srcId="{56BD1AEB-6B91-9048-A002-D30D615DA070}" destId="{7BE8F279-99F2-544B-8677-F56B89E37415}" srcOrd="5" destOrd="0" parTransId="{888093E6-C2A7-0941-99DC-0B3F62AE7DBA}" sibTransId="{6AC21BBD-204C-8C43-A863-BFFD5CF09C7C}"/>
    <dgm:cxn modelId="{8B77402A-0237-ED40-B415-FC43B43B07C1}" type="presOf" srcId="{5B54AA0D-E316-7B41-8A69-D8058D428FBE}" destId="{903E4C5E-0ECB-8944-A6EB-3FDAEC81CF1C}" srcOrd="0" destOrd="0" presId="urn:microsoft.com/office/officeart/2005/8/layout/orgChart1"/>
    <dgm:cxn modelId="{F4C8AAE1-6106-E244-94C9-103094BDE21E}" type="presOf" srcId="{3770D0D1-3B77-7E48-A17D-4776D81CEDAC}" destId="{720616CD-0675-BA45-9240-C44787309294}" srcOrd="0" destOrd="0" presId="urn:microsoft.com/office/officeart/2005/8/layout/orgChart1"/>
    <dgm:cxn modelId="{ABFD21AD-333D-2B49-930B-F9784A1E5BBD}" type="presOf" srcId="{888093E6-C2A7-0941-99DC-0B3F62AE7DBA}" destId="{B1265ABA-601C-474D-A368-6573801C0573}" srcOrd="0" destOrd="0" presId="urn:microsoft.com/office/officeart/2005/8/layout/orgChart1"/>
    <dgm:cxn modelId="{97AACC8E-7642-8848-8454-47F2E2F0064A}" type="presOf" srcId="{0038B0E9-E843-3E4F-A07E-3461C0B29260}" destId="{68FB5317-1FD6-7E44-B0D5-04B69ADC5A96}" srcOrd="1" destOrd="0" presId="urn:microsoft.com/office/officeart/2005/8/layout/orgChart1"/>
    <dgm:cxn modelId="{3C69CD69-1704-E244-A1C4-43FD1AEB5904}" type="presOf" srcId="{B9636EE7-C37F-694E-92B9-9BE5A4026BC9}" destId="{ABA30E57-7392-9445-B501-3B3E15730B86}" srcOrd="1" destOrd="0" presId="urn:microsoft.com/office/officeart/2005/8/layout/orgChart1"/>
    <dgm:cxn modelId="{BBBDB871-62D2-1341-9C0E-92AE010B28BE}" type="presOf" srcId="{9E9BBF8B-FD9E-0B49-8BC8-AA0FB5B4A735}" destId="{81C3D5F3-C8E8-6840-A8FF-6110CD4F9855}" srcOrd="0" destOrd="0" presId="urn:microsoft.com/office/officeart/2005/8/layout/orgChart1"/>
    <dgm:cxn modelId="{A9461FB9-7487-3642-B828-15595284ABF5}" type="presOf" srcId="{23D2BB34-E9DA-416E-B48F-3E7EDB573E0B}" destId="{5F001198-5EEE-44D4-BE98-85ED5EEB5FBA}" srcOrd="0" destOrd="0" presId="urn:microsoft.com/office/officeart/2005/8/layout/orgChart1"/>
    <dgm:cxn modelId="{E58B901B-C614-9E41-8E6F-47A9A265E199}" type="presOf" srcId="{7BE8F279-99F2-544B-8677-F56B89E37415}" destId="{58B9D48D-0187-1545-8654-45E5B695AB85}" srcOrd="0" destOrd="0" presId="urn:microsoft.com/office/officeart/2005/8/layout/orgChart1"/>
    <dgm:cxn modelId="{09427117-805D-0241-8815-A8639307B636}" type="presOf" srcId="{46F89886-91EE-6345-9815-E4269EF8D240}" destId="{BF8C39D4-3AA0-C145-8007-A0E27B96575F}" srcOrd="0" destOrd="0" presId="urn:microsoft.com/office/officeart/2005/8/layout/orgChart1"/>
    <dgm:cxn modelId="{438403E2-0E04-47A4-899C-CE138F921221}" srcId="{8D7F4CF1-C65B-2744-8B62-350FF4432B24}" destId="{A9FA761B-5DD7-454F-8B47-8F37AD136148}" srcOrd="1" destOrd="0" parTransId="{23D2BB34-E9DA-416E-B48F-3E7EDB573E0B}" sibTransId="{B70BAFFD-CE77-4394-98F8-E496675F97E1}"/>
    <dgm:cxn modelId="{C122D630-C9BC-FF4A-AC06-0DC262455C3B}" type="presOf" srcId="{3770D0D1-3B77-7E48-A17D-4776D81CEDAC}" destId="{8E29F7F2-2BD9-A248-87E1-8C215887243B}" srcOrd="1" destOrd="0" presId="urn:microsoft.com/office/officeart/2005/8/layout/orgChart1"/>
    <dgm:cxn modelId="{BD4C43AB-E078-B149-ABF8-FA285F9C4232}" srcId="{56BD1AEB-6B91-9048-A002-D30D615DA070}" destId="{B9636EE7-C37F-694E-92B9-9BE5A4026BC9}" srcOrd="2" destOrd="0" parTransId="{88E0E4F1-79B0-B14E-BD49-6E687DF1EBC6}" sibTransId="{0D3953E8-D143-9448-B13D-C31A56B83CAA}"/>
    <dgm:cxn modelId="{5262524F-43EA-9F4E-AED7-8C9C3C040A30}" type="presOf" srcId="{E090203F-44DC-2A41-9F9F-1795570AC988}" destId="{B77799ED-3182-9B48-93F4-68063F4D5171}" srcOrd="0" destOrd="0" presId="urn:microsoft.com/office/officeart/2005/8/layout/orgChart1"/>
    <dgm:cxn modelId="{DDD616E0-50D5-A944-B0ED-07739E028719}" type="presOf" srcId="{42A24256-EC0C-8248-8884-55FF0EC52F01}" destId="{7EB002F7-7BE3-B144-9B74-26D5D4EAE434}" srcOrd="1" destOrd="0" presId="urn:microsoft.com/office/officeart/2005/8/layout/orgChart1"/>
    <dgm:cxn modelId="{2EB43219-57FA-8F4E-8045-F0C989BEC9E3}" type="presOf" srcId="{91BD93B3-6C0E-A041-9392-DC9492D0B6D4}" destId="{B3EA64FF-E603-B246-AD2D-0E3BE613808B}" srcOrd="0" destOrd="0" presId="urn:microsoft.com/office/officeart/2005/8/layout/orgChart1"/>
    <dgm:cxn modelId="{75FA70B7-8098-1742-BCB6-DDC4DD0BD34E}" srcId="{56BD1AEB-6B91-9048-A002-D30D615DA070}" destId="{3770D0D1-3B77-7E48-A17D-4776D81CEDAC}" srcOrd="6" destOrd="0" parTransId="{91BD93B3-6C0E-A041-9392-DC9492D0B6D4}" sibTransId="{8966B930-1BE8-394B-ABC5-1E6D643A6A16}"/>
    <dgm:cxn modelId="{A672463C-2BBC-7B46-B414-8A97B26DD11E}" type="presOf" srcId="{27A313A7-F808-014F-B242-D85BAE3420F7}" destId="{C8C1F3B6-3C09-3148-B35E-F8800029851D}" srcOrd="0" destOrd="0" presId="urn:microsoft.com/office/officeart/2005/8/layout/orgChart1"/>
    <dgm:cxn modelId="{2253883C-0F3C-EC43-BC6F-550A43ADC9D1}" srcId="{56BD1AEB-6B91-9048-A002-D30D615DA070}" destId="{42A24256-EC0C-8248-8884-55FF0EC52F01}" srcOrd="0" destOrd="0" parTransId="{9E9BBF8B-FD9E-0B49-8BC8-AA0FB5B4A735}" sibTransId="{E792A66D-C15A-EB4C-914A-923C1AE8B0DF}"/>
    <dgm:cxn modelId="{10D43D4C-2210-374D-819A-B78A301D977E}" type="presOf" srcId="{B9636EE7-C37F-694E-92B9-9BE5A4026BC9}" destId="{FD0E0218-BE5E-4B4E-8F07-66C439706AA5}" srcOrd="0" destOrd="0" presId="urn:microsoft.com/office/officeart/2005/8/layout/orgChart1"/>
    <dgm:cxn modelId="{9B7249E8-A4A7-504B-B336-691B4B61706B}" type="presOf" srcId="{28552F44-6372-064E-B2E1-5BEC137F269D}" destId="{2A4C1E88-953F-A440-A5BC-A788A79FE942}" srcOrd="0" destOrd="0" presId="urn:microsoft.com/office/officeart/2005/8/layout/orgChart1"/>
    <dgm:cxn modelId="{C5BFBC40-09EC-7B43-B912-4E2C2192441D}" type="presOf" srcId="{C95A75E7-B82A-1643-9A5D-3C8EB593081E}" destId="{3253590A-BCD8-A048-81C6-32BF55A1DEA7}" srcOrd="0" destOrd="0" presId="urn:microsoft.com/office/officeart/2005/8/layout/orgChart1"/>
    <dgm:cxn modelId="{9266C685-0DCA-FB48-B5AE-7277B84990A3}" type="presOf" srcId="{B0F7D9BB-7AE8-41A5-9E99-D9E2448DADE8}" destId="{13F510A8-C265-42D6-9DCA-E606554601DC}" srcOrd="0" destOrd="0" presId="urn:microsoft.com/office/officeart/2005/8/layout/orgChart1"/>
    <dgm:cxn modelId="{B7EA79AF-17C0-C34E-9E6D-C958186682BA}" type="presOf" srcId="{1ED3B530-03F4-7C45-BD3B-F8E9F8E6573C}" destId="{76F0EE3F-0CB4-974E-93CC-9F3633EF393C}" srcOrd="1" destOrd="0" presId="urn:microsoft.com/office/officeart/2005/8/layout/orgChart1"/>
    <dgm:cxn modelId="{20EB06E7-CDC9-2145-849E-2CBC6265383E}" srcId="{B9636EE7-C37F-694E-92B9-9BE5A4026BC9}" destId="{B7CEE87E-1EF4-C949-AA3C-EF5DEF037F59}" srcOrd="0" destOrd="0" parTransId="{CD896A6F-F258-6E46-9EB2-3B1F73608B49}" sibTransId="{3A5226D0-0954-D84B-ABC8-791A30E4432E}"/>
    <dgm:cxn modelId="{028BB93B-5C4F-394F-BDCC-1547082FD7CA}" type="presOf" srcId="{60F3E78E-525B-4768-848A-32718F3481D9}" destId="{81DAE322-7989-47F0-941F-A0F15148CE71}" srcOrd="1" destOrd="0" presId="urn:microsoft.com/office/officeart/2005/8/layout/orgChart1"/>
    <dgm:cxn modelId="{BBFAEB69-A18C-FC43-95A9-16D33974E138}" type="presOf" srcId="{46154502-CE14-1E4B-B2C3-79B62209EF52}" destId="{56367693-F8E5-9A48-8D57-07F1FC262139}" srcOrd="1" destOrd="0" presId="urn:microsoft.com/office/officeart/2005/8/layout/orgChart1"/>
    <dgm:cxn modelId="{73B70326-3582-BA45-A381-B569583935EB}" type="presOf" srcId="{A9FA761B-5DD7-454F-8B47-8F37AD136148}" destId="{29C07AA7-0490-4F42-B569-6D71469F9689}" srcOrd="1" destOrd="0" presId="urn:microsoft.com/office/officeart/2005/8/layout/orgChart1"/>
    <dgm:cxn modelId="{25E8CA37-2C37-2543-9528-568A474CF879}" type="presOf" srcId="{B7CEE87E-1EF4-C949-AA3C-EF5DEF037F59}" destId="{97BB2A90-3486-F043-816B-2EB160DC0919}" srcOrd="1" destOrd="0" presId="urn:microsoft.com/office/officeart/2005/8/layout/orgChart1"/>
    <dgm:cxn modelId="{476FC598-CB10-6A46-977A-E268064BB122}" type="presOf" srcId="{46154502-CE14-1E4B-B2C3-79B62209EF52}" destId="{9636A066-F506-0A4F-9C32-3D80DD88EE57}" srcOrd="0" destOrd="0" presId="urn:microsoft.com/office/officeart/2005/8/layout/orgChart1"/>
    <dgm:cxn modelId="{AA51AB1B-BE44-7F43-9097-D0FBA17538CD}" type="presOf" srcId="{1D150559-51EB-4840-B7AF-05778273A4DC}" destId="{BDA14939-B640-BE40-B962-10BB9D4815E4}" srcOrd="0" destOrd="0" presId="urn:microsoft.com/office/officeart/2005/8/layout/orgChart1"/>
    <dgm:cxn modelId="{4A780C3F-6551-5E43-84FD-A1383B944D8E}" type="presParOf" srcId="{BDA14939-B640-BE40-B962-10BB9D4815E4}" destId="{84FFDB57-BCA7-5E48-9DD2-3FCE8D258E61}" srcOrd="0" destOrd="0" presId="urn:microsoft.com/office/officeart/2005/8/layout/orgChart1"/>
    <dgm:cxn modelId="{17420759-B544-344C-8F45-3E8F574B50A9}" type="presParOf" srcId="{84FFDB57-BCA7-5E48-9DD2-3FCE8D258E61}" destId="{748F7AC6-801A-E443-A4C1-26206FB9D7B3}" srcOrd="0" destOrd="0" presId="urn:microsoft.com/office/officeart/2005/8/layout/orgChart1"/>
    <dgm:cxn modelId="{E7DE300A-CAE8-AA4E-B1CC-3778CD5D516E}" type="presParOf" srcId="{748F7AC6-801A-E443-A4C1-26206FB9D7B3}" destId="{56590E49-238F-4E4F-85DE-9BEC59B5B8E1}" srcOrd="0" destOrd="0" presId="urn:microsoft.com/office/officeart/2005/8/layout/orgChart1"/>
    <dgm:cxn modelId="{F656D91A-554E-ED46-B4C7-B8F3A5FDF6E9}" type="presParOf" srcId="{748F7AC6-801A-E443-A4C1-26206FB9D7B3}" destId="{8F50C96A-4F59-C442-AE19-3BA40713DC66}" srcOrd="1" destOrd="0" presId="urn:microsoft.com/office/officeart/2005/8/layout/orgChart1"/>
    <dgm:cxn modelId="{FF72AB5B-F49F-F947-A8AD-82C351A540D2}" type="presParOf" srcId="{84FFDB57-BCA7-5E48-9DD2-3FCE8D258E61}" destId="{B2578A3B-D24E-924A-B086-65CE37ABE3A3}" srcOrd="1" destOrd="0" presId="urn:microsoft.com/office/officeart/2005/8/layout/orgChart1"/>
    <dgm:cxn modelId="{31DEED50-C466-5A44-9A37-387E0996BF4D}" type="presParOf" srcId="{B2578A3B-D24E-924A-B086-65CE37ABE3A3}" destId="{194DFFE7-8848-964E-A9A8-C7C8BF7C4E5B}" srcOrd="0" destOrd="0" presId="urn:microsoft.com/office/officeart/2005/8/layout/orgChart1"/>
    <dgm:cxn modelId="{16621820-3D90-D24A-90FA-DF6224D4796B}" type="presParOf" srcId="{B2578A3B-D24E-924A-B086-65CE37ABE3A3}" destId="{B39A8730-5357-7A42-91BA-EE62BE02A75D}" srcOrd="1" destOrd="0" presId="urn:microsoft.com/office/officeart/2005/8/layout/orgChart1"/>
    <dgm:cxn modelId="{6745812B-5388-444B-8C56-6CEA58E77242}" type="presParOf" srcId="{B39A8730-5357-7A42-91BA-EE62BE02A75D}" destId="{0A681B80-8E94-F64A-ADB5-5BBC6819BC47}" srcOrd="0" destOrd="0" presId="urn:microsoft.com/office/officeart/2005/8/layout/orgChart1"/>
    <dgm:cxn modelId="{0113B842-522A-764A-85AE-A7C63135A89F}" type="presParOf" srcId="{0A681B80-8E94-F64A-ADB5-5BBC6819BC47}" destId="{FD0E0218-BE5E-4B4E-8F07-66C439706AA5}" srcOrd="0" destOrd="0" presId="urn:microsoft.com/office/officeart/2005/8/layout/orgChart1"/>
    <dgm:cxn modelId="{34B49996-90CB-7C4B-8745-199A43EFB7AB}" type="presParOf" srcId="{0A681B80-8E94-F64A-ADB5-5BBC6819BC47}" destId="{ABA30E57-7392-9445-B501-3B3E15730B86}" srcOrd="1" destOrd="0" presId="urn:microsoft.com/office/officeart/2005/8/layout/orgChart1"/>
    <dgm:cxn modelId="{A50F437F-FBBE-3549-B858-655BBB331417}" type="presParOf" srcId="{B39A8730-5357-7A42-91BA-EE62BE02A75D}" destId="{5F3BF9AF-5239-D64E-BEF2-3A5635C03C96}" srcOrd="1" destOrd="0" presId="urn:microsoft.com/office/officeart/2005/8/layout/orgChart1"/>
    <dgm:cxn modelId="{903AE4DD-D9C4-0145-8DEC-D638BE6C51FB}" type="presParOf" srcId="{5F3BF9AF-5239-D64E-BEF2-3A5635C03C96}" destId="{1035D9AE-C1AC-914B-99BE-CAE97260034A}" srcOrd="0" destOrd="0" presId="urn:microsoft.com/office/officeart/2005/8/layout/orgChart1"/>
    <dgm:cxn modelId="{BCE37A80-9E94-8346-BA02-8311B4BDC734}" type="presParOf" srcId="{5F3BF9AF-5239-D64E-BEF2-3A5635C03C96}" destId="{0EE79F52-806A-3D45-9DC5-E0EBC59FD945}" srcOrd="1" destOrd="0" presId="urn:microsoft.com/office/officeart/2005/8/layout/orgChart1"/>
    <dgm:cxn modelId="{6DE35472-E5C2-8743-AD3C-A2B4E2DF39D7}" type="presParOf" srcId="{0EE79F52-806A-3D45-9DC5-E0EBC59FD945}" destId="{EEEB63D4-2AB1-274D-859D-E0D1AD3FBC81}" srcOrd="0" destOrd="0" presId="urn:microsoft.com/office/officeart/2005/8/layout/orgChart1"/>
    <dgm:cxn modelId="{381E1855-3805-684F-9382-5316FB80C342}" type="presParOf" srcId="{EEEB63D4-2AB1-274D-859D-E0D1AD3FBC81}" destId="{064A234D-6366-234B-BA83-1574B9AE9ECD}" srcOrd="0" destOrd="0" presId="urn:microsoft.com/office/officeart/2005/8/layout/orgChart1"/>
    <dgm:cxn modelId="{F6E4A7BC-80B5-8F4E-B746-CC6D10D629BB}" type="presParOf" srcId="{EEEB63D4-2AB1-274D-859D-E0D1AD3FBC81}" destId="{97BB2A90-3486-F043-816B-2EB160DC0919}" srcOrd="1" destOrd="0" presId="urn:microsoft.com/office/officeart/2005/8/layout/orgChart1"/>
    <dgm:cxn modelId="{731207D3-1D6C-714F-B968-59A24C7169AB}" type="presParOf" srcId="{0EE79F52-806A-3D45-9DC5-E0EBC59FD945}" destId="{C7C13377-A539-2545-9FFF-72C06A835F1F}" srcOrd="1" destOrd="0" presId="urn:microsoft.com/office/officeart/2005/8/layout/orgChart1"/>
    <dgm:cxn modelId="{C925EBCD-6F42-9740-A7E7-1E7C4EFE4657}" type="presParOf" srcId="{0EE79F52-806A-3D45-9DC5-E0EBC59FD945}" destId="{DB12560C-AD61-F843-8772-80035CC996AE}" srcOrd="2" destOrd="0" presId="urn:microsoft.com/office/officeart/2005/8/layout/orgChart1"/>
    <dgm:cxn modelId="{2F7DE2B5-6419-BE41-AB0E-F0E80BC20965}" type="presParOf" srcId="{5F3BF9AF-5239-D64E-BEF2-3A5635C03C96}" destId="{B77799ED-3182-9B48-93F4-68063F4D5171}" srcOrd="2" destOrd="0" presId="urn:microsoft.com/office/officeart/2005/8/layout/orgChart1"/>
    <dgm:cxn modelId="{2961A1DA-DDA8-AB4E-8614-4D8515961556}" type="presParOf" srcId="{5F3BF9AF-5239-D64E-BEF2-3A5635C03C96}" destId="{A6A9D29B-32E8-6344-B6BC-9B77B1DAA2CA}" srcOrd="3" destOrd="0" presId="urn:microsoft.com/office/officeart/2005/8/layout/orgChart1"/>
    <dgm:cxn modelId="{142F9976-6F17-7E42-95B5-2912466BF715}" type="presParOf" srcId="{A6A9D29B-32E8-6344-B6BC-9B77B1DAA2CA}" destId="{252B1D58-AEFF-EB40-87B1-A00E12668462}" srcOrd="0" destOrd="0" presId="urn:microsoft.com/office/officeart/2005/8/layout/orgChart1"/>
    <dgm:cxn modelId="{1A5B8E39-54EB-F144-9E3A-C8D9E9D06191}" type="presParOf" srcId="{252B1D58-AEFF-EB40-87B1-A00E12668462}" destId="{4AE8137B-3726-8444-8FD5-41B45D6821EA}" srcOrd="0" destOrd="0" presId="urn:microsoft.com/office/officeart/2005/8/layout/orgChart1"/>
    <dgm:cxn modelId="{B7A14A6E-3D39-A749-9DE3-42EE02375C46}" type="presParOf" srcId="{252B1D58-AEFF-EB40-87B1-A00E12668462}" destId="{76F0EE3F-0CB4-974E-93CC-9F3633EF393C}" srcOrd="1" destOrd="0" presId="urn:microsoft.com/office/officeart/2005/8/layout/orgChart1"/>
    <dgm:cxn modelId="{83433ED9-6812-3740-9B09-917A53FF7F05}" type="presParOf" srcId="{A6A9D29B-32E8-6344-B6BC-9B77B1DAA2CA}" destId="{50E3CF5D-29B2-A140-B082-F91B265C8E74}" srcOrd="1" destOrd="0" presId="urn:microsoft.com/office/officeart/2005/8/layout/orgChart1"/>
    <dgm:cxn modelId="{C20B2157-9F26-314A-9849-706B10C9E0AE}" type="presParOf" srcId="{A6A9D29B-32E8-6344-B6BC-9B77B1DAA2CA}" destId="{BF345990-8024-B541-BB35-046A31A4D9C8}" srcOrd="2" destOrd="0" presId="urn:microsoft.com/office/officeart/2005/8/layout/orgChart1"/>
    <dgm:cxn modelId="{437B7CA6-EC44-6F4A-987F-4868F454D933}" type="presParOf" srcId="{B39A8730-5357-7A42-91BA-EE62BE02A75D}" destId="{7406B07B-4141-2F4B-B0CD-46B1DAD65579}" srcOrd="2" destOrd="0" presId="urn:microsoft.com/office/officeart/2005/8/layout/orgChart1"/>
    <dgm:cxn modelId="{5F1D5F71-8D6E-6E4F-BE28-1A332B5DC131}" type="presParOf" srcId="{B2578A3B-D24E-924A-B086-65CE37ABE3A3}" destId="{D66B0E24-737C-EF40-958B-A07204099321}" srcOrd="2" destOrd="0" presId="urn:microsoft.com/office/officeart/2005/8/layout/orgChart1"/>
    <dgm:cxn modelId="{EFA53085-0FDA-BA41-81CC-A9970697B68C}" type="presParOf" srcId="{B2578A3B-D24E-924A-B086-65CE37ABE3A3}" destId="{4ED3C7C1-E786-0B41-ABEB-AB115A345CB2}" srcOrd="3" destOrd="0" presId="urn:microsoft.com/office/officeart/2005/8/layout/orgChart1"/>
    <dgm:cxn modelId="{E85E658A-03F2-F540-B5E1-00F383B53F5A}" type="presParOf" srcId="{4ED3C7C1-E786-0B41-ABEB-AB115A345CB2}" destId="{35AB16DF-BC10-E54A-91C1-BFB6C627D9C4}" srcOrd="0" destOrd="0" presId="urn:microsoft.com/office/officeart/2005/8/layout/orgChart1"/>
    <dgm:cxn modelId="{109656F8-0585-2240-9C27-96CC914569A0}" type="presParOf" srcId="{35AB16DF-BC10-E54A-91C1-BFB6C627D9C4}" destId="{C8C1F3B6-3C09-3148-B35E-F8800029851D}" srcOrd="0" destOrd="0" presId="urn:microsoft.com/office/officeart/2005/8/layout/orgChart1"/>
    <dgm:cxn modelId="{2D3389F8-2C24-1245-819E-A3A36DF1D0FC}" type="presParOf" srcId="{35AB16DF-BC10-E54A-91C1-BFB6C627D9C4}" destId="{0EDCD6E1-605A-3546-BDE8-36983C8DD3EF}" srcOrd="1" destOrd="0" presId="urn:microsoft.com/office/officeart/2005/8/layout/orgChart1"/>
    <dgm:cxn modelId="{C67E3D3D-4843-1E43-953E-022FB7236783}" type="presParOf" srcId="{4ED3C7C1-E786-0B41-ABEB-AB115A345CB2}" destId="{C2BEED1B-353B-154E-BBA7-3C3B59238600}" srcOrd="1" destOrd="0" presId="urn:microsoft.com/office/officeart/2005/8/layout/orgChart1"/>
    <dgm:cxn modelId="{BC6116A7-FA99-614C-9E93-DED57BD02529}" type="presParOf" srcId="{4ED3C7C1-E786-0B41-ABEB-AB115A345CB2}" destId="{B3775A6B-9021-1E47-A6B3-7BC7EE16122D}" srcOrd="2" destOrd="0" presId="urn:microsoft.com/office/officeart/2005/8/layout/orgChart1"/>
    <dgm:cxn modelId="{80843A84-4930-0246-84DA-B02FB512126B}" type="presParOf" srcId="{B2578A3B-D24E-924A-B086-65CE37ABE3A3}" destId="{476ED89D-EB6A-0C4F-B4F8-420BD20BE4CA}" srcOrd="4" destOrd="0" presId="urn:microsoft.com/office/officeart/2005/8/layout/orgChart1"/>
    <dgm:cxn modelId="{F0F53293-195A-5C4B-A068-1EC61C2B923F}" type="presParOf" srcId="{B2578A3B-D24E-924A-B086-65CE37ABE3A3}" destId="{60788C0E-EBCD-6C4F-A4D7-7FBB35BCECC6}" srcOrd="5" destOrd="0" presId="urn:microsoft.com/office/officeart/2005/8/layout/orgChart1"/>
    <dgm:cxn modelId="{9119C7BC-0A5E-8149-A1C0-45268C416019}" type="presParOf" srcId="{60788C0E-EBCD-6C4F-A4D7-7FBB35BCECC6}" destId="{88C91F2A-8A36-3343-9C57-117CA0ED9678}" srcOrd="0" destOrd="0" presId="urn:microsoft.com/office/officeart/2005/8/layout/orgChart1"/>
    <dgm:cxn modelId="{6E658E98-E2EB-E841-88AE-3297A526D301}" type="presParOf" srcId="{88C91F2A-8A36-3343-9C57-117CA0ED9678}" destId="{6585EBBF-9C90-B645-88A0-08E1E16F23EA}" srcOrd="0" destOrd="0" presId="urn:microsoft.com/office/officeart/2005/8/layout/orgChart1"/>
    <dgm:cxn modelId="{C0699B1D-A582-7E45-A817-1D68E4BFE3E6}" type="presParOf" srcId="{88C91F2A-8A36-3343-9C57-117CA0ED9678}" destId="{1E505DBD-53D7-9745-9112-BDC531FFF072}" srcOrd="1" destOrd="0" presId="urn:microsoft.com/office/officeart/2005/8/layout/orgChart1"/>
    <dgm:cxn modelId="{10F634E9-3C88-8F45-926D-FC8615D76B4D}" type="presParOf" srcId="{60788C0E-EBCD-6C4F-A4D7-7FBB35BCECC6}" destId="{3794FB41-083B-0244-B29F-97130354A22E}" srcOrd="1" destOrd="0" presId="urn:microsoft.com/office/officeart/2005/8/layout/orgChart1"/>
    <dgm:cxn modelId="{730ADDB9-F0A9-4544-8C34-03F50453D014}" type="presParOf" srcId="{3794FB41-083B-0244-B29F-97130354A22E}" destId="{3253590A-BCD8-A048-81C6-32BF55A1DEA7}" srcOrd="0" destOrd="0" presId="urn:microsoft.com/office/officeart/2005/8/layout/orgChart1"/>
    <dgm:cxn modelId="{21874C84-FBDE-B348-8D36-25DEC5485A9A}" type="presParOf" srcId="{3794FB41-083B-0244-B29F-97130354A22E}" destId="{E8B6C349-71BB-EB46-8464-4BCD8B04555F}" srcOrd="1" destOrd="0" presId="urn:microsoft.com/office/officeart/2005/8/layout/orgChart1"/>
    <dgm:cxn modelId="{FDBE3ECD-D148-E041-9803-308E83FA33D9}" type="presParOf" srcId="{E8B6C349-71BB-EB46-8464-4BCD8B04555F}" destId="{12CF91DD-8A57-C240-8008-C3B939E6A695}" srcOrd="0" destOrd="0" presId="urn:microsoft.com/office/officeart/2005/8/layout/orgChart1"/>
    <dgm:cxn modelId="{335A9F11-E73E-0649-9729-D4D66501B280}" type="presParOf" srcId="{12CF91DD-8A57-C240-8008-C3B939E6A695}" destId="{9636A066-F506-0A4F-9C32-3D80DD88EE57}" srcOrd="0" destOrd="0" presId="urn:microsoft.com/office/officeart/2005/8/layout/orgChart1"/>
    <dgm:cxn modelId="{1BB197A0-B199-934C-8BFC-F3AE92234862}" type="presParOf" srcId="{12CF91DD-8A57-C240-8008-C3B939E6A695}" destId="{56367693-F8E5-9A48-8D57-07F1FC262139}" srcOrd="1" destOrd="0" presId="urn:microsoft.com/office/officeart/2005/8/layout/orgChart1"/>
    <dgm:cxn modelId="{9E6BAE83-F627-664E-83A8-EC5709E705B3}" type="presParOf" srcId="{E8B6C349-71BB-EB46-8464-4BCD8B04555F}" destId="{48F3BFF1-2115-1D44-8692-389B5BC15215}" srcOrd="1" destOrd="0" presId="urn:microsoft.com/office/officeart/2005/8/layout/orgChart1"/>
    <dgm:cxn modelId="{36B22C16-E65F-CB4C-BBB5-FE4C7A62F941}" type="presParOf" srcId="{E8B6C349-71BB-EB46-8464-4BCD8B04555F}" destId="{1C88032F-9E7C-6C48-8E31-950F15B2AF55}" srcOrd="2" destOrd="0" presId="urn:microsoft.com/office/officeart/2005/8/layout/orgChart1"/>
    <dgm:cxn modelId="{94865B2B-5BA0-8649-9B69-64293A333784}" type="presParOf" srcId="{3794FB41-083B-0244-B29F-97130354A22E}" destId="{2A4C1E88-953F-A440-A5BC-A788A79FE942}" srcOrd="2" destOrd="0" presId="urn:microsoft.com/office/officeart/2005/8/layout/orgChart1"/>
    <dgm:cxn modelId="{E1AF605A-1DFE-B246-B407-7782B55B70A6}" type="presParOf" srcId="{3794FB41-083B-0244-B29F-97130354A22E}" destId="{BCF650D3-E6B7-024D-8C2B-06FA761BAADD}" srcOrd="3" destOrd="0" presId="urn:microsoft.com/office/officeart/2005/8/layout/orgChart1"/>
    <dgm:cxn modelId="{1AFD445D-7DB8-A04C-BF46-3EBB92424712}" type="presParOf" srcId="{BCF650D3-E6B7-024D-8C2B-06FA761BAADD}" destId="{BEF0BBAE-0867-1A4C-BDF8-9E896B3DC00E}" srcOrd="0" destOrd="0" presId="urn:microsoft.com/office/officeart/2005/8/layout/orgChart1"/>
    <dgm:cxn modelId="{AB019278-4623-B84B-837F-A3598A1D4ACB}" type="presParOf" srcId="{BEF0BBAE-0867-1A4C-BDF8-9E896B3DC00E}" destId="{BF8C39D4-3AA0-C145-8007-A0E27B96575F}" srcOrd="0" destOrd="0" presId="urn:microsoft.com/office/officeart/2005/8/layout/orgChart1"/>
    <dgm:cxn modelId="{4685643E-7112-4B47-9F12-85F645C5A3E8}" type="presParOf" srcId="{BEF0BBAE-0867-1A4C-BDF8-9E896B3DC00E}" destId="{54C95C22-42EA-EA4A-B11E-F348EC6E9A85}" srcOrd="1" destOrd="0" presId="urn:microsoft.com/office/officeart/2005/8/layout/orgChart1"/>
    <dgm:cxn modelId="{3B5DF90E-4418-B24F-B7F1-C0045C9AD889}" type="presParOf" srcId="{BCF650D3-E6B7-024D-8C2B-06FA761BAADD}" destId="{E163C3D8-6977-8545-A906-97A0A09C608F}" srcOrd="1" destOrd="0" presId="urn:microsoft.com/office/officeart/2005/8/layout/orgChart1"/>
    <dgm:cxn modelId="{CC77147D-E64E-5E40-8C11-37DE46998128}" type="presParOf" srcId="{BCF650D3-E6B7-024D-8C2B-06FA761BAADD}" destId="{106F3AD7-7C0E-4747-B10B-A59A59B7BE13}" srcOrd="2" destOrd="0" presId="urn:microsoft.com/office/officeart/2005/8/layout/orgChart1"/>
    <dgm:cxn modelId="{D8557FA6-09D2-1F4F-BBA5-035CA37E787F}" type="presParOf" srcId="{60788C0E-EBCD-6C4F-A4D7-7FBB35BCECC6}" destId="{9B739F8F-F7B4-6C46-BB54-45E80C1AF29F}" srcOrd="2" destOrd="0" presId="urn:microsoft.com/office/officeart/2005/8/layout/orgChart1"/>
    <dgm:cxn modelId="{70980688-9617-D84E-B2AB-C80815326DD0}" type="presParOf" srcId="{B2578A3B-D24E-924A-B086-65CE37ABE3A3}" destId="{B1265ABA-601C-474D-A368-6573801C0573}" srcOrd="6" destOrd="0" presId="urn:microsoft.com/office/officeart/2005/8/layout/orgChart1"/>
    <dgm:cxn modelId="{7F434231-E7E3-EA41-B5C9-9B5693A4C186}" type="presParOf" srcId="{B2578A3B-D24E-924A-B086-65CE37ABE3A3}" destId="{6DF6D408-9E9C-594A-8A51-035A25CD2812}" srcOrd="7" destOrd="0" presId="urn:microsoft.com/office/officeart/2005/8/layout/orgChart1"/>
    <dgm:cxn modelId="{6ECEFD83-8944-E84D-B5A9-7829679EF4A3}" type="presParOf" srcId="{6DF6D408-9E9C-594A-8A51-035A25CD2812}" destId="{D2025FB2-AFA7-2C42-93F3-C9AC9A875317}" srcOrd="0" destOrd="0" presId="urn:microsoft.com/office/officeart/2005/8/layout/orgChart1"/>
    <dgm:cxn modelId="{290A1B51-137B-FC45-AC72-ED72C0F77EFE}" type="presParOf" srcId="{D2025FB2-AFA7-2C42-93F3-C9AC9A875317}" destId="{58B9D48D-0187-1545-8654-45E5B695AB85}" srcOrd="0" destOrd="0" presId="urn:microsoft.com/office/officeart/2005/8/layout/orgChart1"/>
    <dgm:cxn modelId="{27D4A8A2-102E-B54D-924A-1C7373441E33}" type="presParOf" srcId="{D2025FB2-AFA7-2C42-93F3-C9AC9A875317}" destId="{A9A896C3-A66F-7F40-88B2-BD410AFF1E5B}" srcOrd="1" destOrd="0" presId="urn:microsoft.com/office/officeart/2005/8/layout/orgChart1"/>
    <dgm:cxn modelId="{C01A5B29-594F-324B-9768-07EBA9A09EC4}" type="presParOf" srcId="{6DF6D408-9E9C-594A-8A51-035A25CD2812}" destId="{E37A526D-415C-BA4D-B9A9-DA123C0FCEE7}" srcOrd="1" destOrd="0" presId="urn:microsoft.com/office/officeart/2005/8/layout/orgChart1"/>
    <dgm:cxn modelId="{0C7F19D7-3795-B04E-9E58-ED58056AF1AF}" type="presParOf" srcId="{E37A526D-415C-BA4D-B9A9-DA123C0FCEE7}" destId="{08C0022B-9C74-0540-A24E-43A913900994}" srcOrd="0" destOrd="0" presId="urn:microsoft.com/office/officeart/2005/8/layout/orgChart1"/>
    <dgm:cxn modelId="{DCCC30ED-44D6-2B42-85F5-2EC3C92F1557}" type="presParOf" srcId="{E37A526D-415C-BA4D-B9A9-DA123C0FCEE7}" destId="{57D2D2A5-DDD9-744F-8D84-86C07811C5D0}" srcOrd="1" destOrd="0" presId="urn:microsoft.com/office/officeart/2005/8/layout/orgChart1"/>
    <dgm:cxn modelId="{F05525AB-6EB7-8B4C-AA8D-5E43C2434FD5}" type="presParOf" srcId="{57D2D2A5-DDD9-744F-8D84-86C07811C5D0}" destId="{844492C5-48C4-D242-9DAE-861F77DCA897}" srcOrd="0" destOrd="0" presId="urn:microsoft.com/office/officeart/2005/8/layout/orgChart1"/>
    <dgm:cxn modelId="{BCE37ABC-5DBC-CD41-836C-AE291436CC7B}" type="presParOf" srcId="{844492C5-48C4-D242-9DAE-861F77DCA897}" destId="{B7C4A483-27DA-C843-AD52-8DEA204F6138}" srcOrd="0" destOrd="0" presId="urn:microsoft.com/office/officeart/2005/8/layout/orgChart1"/>
    <dgm:cxn modelId="{34189B03-F68C-054F-A0BA-F35A58B5B763}" type="presParOf" srcId="{844492C5-48C4-D242-9DAE-861F77DCA897}" destId="{68FB5317-1FD6-7E44-B0D5-04B69ADC5A96}" srcOrd="1" destOrd="0" presId="urn:microsoft.com/office/officeart/2005/8/layout/orgChart1"/>
    <dgm:cxn modelId="{05471870-77E9-CA4D-96FD-6C0E49DEC1DD}" type="presParOf" srcId="{57D2D2A5-DDD9-744F-8D84-86C07811C5D0}" destId="{155133EF-5454-7A4C-8B5C-2E8697D87861}" srcOrd="1" destOrd="0" presId="urn:microsoft.com/office/officeart/2005/8/layout/orgChart1"/>
    <dgm:cxn modelId="{4188FAAB-373C-3B46-A31F-F74A79D49512}" type="presParOf" srcId="{57D2D2A5-DDD9-744F-8D84-86C07811C5D0}" destId="{6C0AC648-1F02-E143-B36A-1BF7F3EA0CFF}" srcOrd="2" destOrd="0" presId="urn:microsoft.com/office/officeart/2005/8/layout/orgChart1"/>
    <dgm:cxn modelId="{3037409A-E0DF-3741-B921-6C32B9041564}" type="presParOf" srcId="{E37A526D-415C-BA4D-B9A9-DA123C0FCEE7}" destId="{903E4C5E-0ECB-8944-A6EB-3FDAEC81CF1C}" srcOrd="2" destOrd="0" presId="urn:microsoft.com/office/officeart/2005/8/layout/orgChart1"/>
    <dgm:cxn modelId="{736170EB-E76B-AB4A-BF97-02ABC6B8ACC9}" type="presParOf" srcId="{E37A526D-415C-BA4D-B9A9-DA123C0FCEE7}" destId="{439FF162-7ED2-B641-AA6F-A947339E3E20}" srcOrd="3" destOrd="0" presId="urn:microsoft.com/office/officeart/2005/8/layout/orgChart1"/>
    <dgm:cxn modelId="{CDABA9A4-2F33-E949-A7EB-484E6A1ABD40}" type="presParOf" srcId="{439FF162-7ED2-B641-AA6F-A947339E3E20}" destId="{8247E70F-9FB2-7444-BC2D-DAE326D2B95D}" srcOrd="0" destOrd="0" presId="urn:microsoft.com/office/officeart/2005/8/layout/orgChart1"/>
    <dgm:cxn modelId="{169F7CA6-D3A7-7545-A457-605C3E7658A5}" type="presParOf" srcId="{8247E70F-9FB2-7444-BC2D-DAE326D2B95D}" destId="{52BA6EA8-C5A5-F64C-BB72-4B8B34D5B710}" srcOrd="0" destOrd="0" presId="urn:microsoft.com/office/officeart/2005/8/layout/orgChart1"/>
    <dgm:cxn modelId="{CC3A9461-8432-424F-8B53-6F4010E4B39E}" type="presParOf" srcId="{8247E70F-9FB2-7444-BC2D-DAE326D2B95D}" destId="{BAE1C4A5-7133-534A-A7DA-8D1F838464BB}" srcOrd="1" destOrd="0" presId="urn:microsoft.com/office/officeart/2005/8/layout/orgChart1"/>
    <dgm:cxn modelId="{8286E850-257E-B845-9A96-EE35714587D5}" type="presParOf" srcId="{439FF162-7ED2-B641-AA6F-A947339E3E20}" destId="{2DF16E71-F017-064B-90E7-B581AFE51764}" srcOrd="1" destOrd="0" presId="urn:microsoft.com/office/officeart/2005/8/layout/orgChart1"/>
    <dgm:cxn modelId="{E3E26547-602E-D04E-9C6E-3DA953D67D09}" type="presParOf" srcId="{439FF162-7ED2-B641-AA6F-A947339E3E20}" destId="{AE38BE91-D952-7746-97BD-F45B5A680883}" srcOrd="2" destOrd="0" presId="urn:microsoft.com/office/officeart/2005/8/layout/orgChart1"/>
    <dgm:cxn modelId="{E03EE612-181A-CD47-80D0-EFB8DF03A1A0}" type="presParOf" srcId="{6DF6D408-9E9C-594A-8A51-035A25CD2812}" destId="{D94E297F-DAF5-0F4D-872A-FF7D2CEE0F60}" srcOrd="2" destOrd="0" presId="urn:microsoft.com/office/officeart/2005/8/layout/orgChart1"/>
    <dgm:cxn modelId="{F7BDBD19-E449-6E43-878D-597481DADA58}" type="presParOf" srcId="{B2578A3B-D24E-924A-B086-65CE37ABE3A3}" destId="{B3EA64FF-E603-B246-AD2D-0E3BE613808B}" srcOrd="8" destOrd="0" presId="urn:microsoft.com/office/officeart/2005/8/layout/orgChart1"/>
    <dgm:cxn modelId="{554F9EB7-4648-B54E-8C93-09CC4C5D4149}" type="presParOf" srcId="{B2578A3B-D24E-924A-B086-65CE37ABE3A3}" destId="{3BED61B0-D5A8-7C45-852C-58CA90DF7D21}" srcOrd="9" destOrd="0" presId="urn:microsoft.com/office/officeart/2005/8/layout/orgChart1"/>
    <dgm:cxn modelId="{C47D17F6-501D-734B-A222-943EAA336396}" type="presParOf" srcId="{3BED61B0-D5A8-7C45-852C-58CA90DF7D21}" destId="{5A89B07F-56BC-E944-B018-E38D3E9A010A}" srcOrd="0" destOrd="0" presId="urn:microsoft.com/office/officeart/2005/8/layout/orgChart1"/>
    <dgm:cxn modelId="{34204B44-131D-AB4F-8650-A14442A28185}" type="presParOf" srcId="{5A89B07F-56BC-E944-B018-E38D3E9A010A}" destId="{720616CD-0675-BA45-9240-C44787309294}" srcOrd="0" destOrd="0" presId="urn:microsoft.com/office/officeart/2005/8/layout/orgChart1"/>
    <dgm:cxn modelId="{346E2665-CF02-8142-A4BE-970BBDB67A96}" type="presParOf" srcId="{5A89B07F-56BC-E944-B018-E38D3E9A010A}" destId="{8E29F7F2-2BD9-A248-87E1-8C215887243B}" srcOrd="1" destOrd="0" presId="urn:microsoft.com/office/officeart/2005/8/layout/orgChart1"/>
    <dgm:cxn modelId="{6DFE75BA-2C35-4048-81E2-9E6C145094C6}" type="presParOf" srcId="{3BED61B0-D5A8-7C45-852C-58CA90DF7D21}" destId="{0C9DF038-77D9-D847-9011-235FA9967407}" srcOrd="1" destOrd="0" presId="urn:microsoft.com/office/officeart/2005/8/layout/orgChart1"/>
    <dgm:cxn modelId="{2090EAE6-3AC3-6843-979F-0C338DBE1C3D}" type="presParOf" srcId="{3BED61B0-D5A8-7C45-852C-58CA90DF7D21}" destId="{CE077066-009B-D845-B1B2-91055A1BF90F}" srcOrd="2" destOrd="0" presId="urn:microsoft.com/office/officeart/2005/8/layout/orgChart1"/>
    <dgm:cxn modelId="{79B731A9-09A2-994A-97CD-1E6EACD7BF81}" type="presParOf" srcId="{B2578A3B-D24E-924A-B086-65CE37ABE3A3}" destId="{BCA4B607-832A-3545-B3E3-256EFBC19FF5}" srcOrd="10" destOrd="0" presId="urn:microsoft.com/office/officeart/2005/8/layout/orgChart1"/>
    <dgm:cxn modelId="{EAB3DD17-6A29-B943-8EC9-F9668967B03A}" type="presParOf" srcId="{B2578A3B-D24E-924A-B086-65CE37ABE3A3}" destId="{297B469E-19B5-6C48-B232-EDF80D82EC6A}" srcOrd="11" destOrd="0" presId="urn:microsoft.com/office/officeart/2005/8/layout/orgChart1"/>
    <dgm:cxn modelId="{FCEC744D-B660-E949-B1FC-1CFE6DB815F6}" type="presParOf" srcId="{297B469E-19B5-6C48-B232-EDF80D82EC6A}" destId="{07231F13-525E-AE48-9CB4-DF1C08F6DDE3}" srcOrd="0" destOrd="0" presId="urn:microsoft.com/office/officeart/2005/8/layout/orgChart1"/>
    <dgm:cxn modelId="{3D5F50C3-B47A-D442-9E84-B85C398AE0B7}" type="presParOf" srcId="{07231F13-525E-AE48-9CB4-DF1C08F6DDE3}" destId="{2151406D-E373-5D41-9545-6280396F8D22}" srcOrd="0" destOrd="0" presId="urn:microsoft.com/office/officeart/2005/8/layout/orgChart1"/>
    <dgm:cxn modelId="{C338A922-EF32-314C-9661-7051E9BA089A}" type="presParOf" srcId="{07231F13-525E-AE48-9CB4-DF1C08F6DDE3}" destId="{404666AA-4AFB-144B-9ACD-42FAB45EBDE1}" srcOrd="1" destOrd="0" presId="urn:microsoft.com/office/officeart/2005/8/layout/orgChart1"/>
    <dgm:cxn modelId="{E026DB21-6155-0547-81FF-F7DBCECEFE65}" type="presParOf" srcId="{297B469E-19B5-6C48-B232-EDF80D82EC6A}" destId="{8DA943A2-FEC7-4642-A645-3BD136CC458D}" srcOrd="1" destOrd="0" presId="urn:microsoft.com/office/officeart/2005/8/layout/orgChart1"/>
    <dgm:cxn modelId="{C1680CF7-26BE-734A-B38E-12BE32791A70}" type="presParOf" srcId="{8DA943A2-FEC7-4642-A645-3BD136CC458D}" destId="{EA6C39D8-B1A2-42AE-A233-6F27CDBC9954}" srcOrd="0" destOrd="0" presId="urn:microsoft.com/office/officeart/2005/8/layout/orgChart1"/>
    <dgm:cxn modelId="{1824181B-F006-9642-BDCC-4558E19E7E25}" type="presParOf" srcId="{8DA943A2-FEC7-4642-A645-3BD136CC458D}" destId="{11A62FF5-7713-4297-9A5A-BD5C86FF7122}" srcOrd="1" destOrd="0" presId="urn:microsoft.com/office/officeart/2005/8/layout/orgChart1"/>
    <dgm:cxn modelId="{A41BD12D-BB2D-1040-A0A2-CBCB70340B11}" type="presParOf" srcId="{11A62FF5-7713-4297-9A5A-BD5C86FF7122}" destId="{3447BA2E-F912-4AB4-8469-865E39CC05E2}" srcOrd="0" destOrd="0" presId="urn:microsoft.com/office/officeart/2005/8/layout/orgChart1"/>
    <dgm:cxn modelId="{18579778-24CE-6F4D-92A1-DEE74AAEC6FA}" type="presParOf" srcId="{3447BA2E-F912-4AB4-8469-865E39CC05E2}" destId="{13F510A8-C265-42D6-9DCA-E606554601DC}" srcOrd="0" destOrd="0" presId="urn:microsoft.com/office/officeart/2005/8/layout/orgChart1"/>
    <dgm:cxn modelId="{17EF7A16-00E5-3A4C-9CE0-C3D9F0988C3C}" type="presParOf" srcId="{3447BA2E-F912-4AB4-8469-865E39CC05E2}" destId="{4AC90DED-014D-4491-B805-B7AC4A6443C7}" srcOrd="1" destOrd="0" presId="urn:microsoft.com/office/officeart/2005/8/layout/orgChart1"/>
    <dgm:cxn modelId="{0FF04B7F-DE56-6B44-BDCD-C45AB32BAD67}" type="presParOf" srcId="{11A62FF5-7713-4297-9A5A-BD5C86FF7122}" destId="{58E0C800-EFBF-457A-82AB-A709F2067D67}" srcOrd="1" destOrd="0" presId="urn:microsoft.com/office/officeart/2005/8/layout/orgChart1"/>
    <dgm:cxn modelId="{86358EB8-99DC-D349-AEB3-5BA44885E7D0}" type="presParOf" srcId="{11A62FF5-7713-4297-9A5A-BD5C86FF7122}" destId="{8CB80D5C-33D6-4E44-968E-B67469CDB5AD}" srcOrd="2" destOrd="0" presId="urn:microsoft.com/office/officeart/2005/8/layout/orgChart1"/>
    <dgm:cxn modelId="{6CFD214C-A910-0F47-ACE8-FE3E55FDBC61}" type="presParOf" srcId="{8DA943A2-FEC7-4642-A645-3BD136CC458D}" destId="{5F001198-5EEE-44D4-BE98-85ED5EEB5FBA}" srcOrd="2" destOrd="0" presId="urn:microsoft.com/office/officeart/2005/8/layout/orgChart1"/>
    <dgm:cxn modelId="{2E03E72E-A95D-A74E-B5CB-F3FDA6DBAE8A}" type="presParOf" srcId="{8DA943A2-FEC7-4642-A645-3BD136CC458D}" destId="{3BB07F56-001F-41AB-A670-7C89EC15C661}" srcOrd="3" destOrd="0" presId="urn:microsoft.com/office/officeart/2005/8/layout/orgChart1"/>
    <dgm:cxn modelId="{F8ACF858-A142-9C4F-BAF4-0AE7DE9F948B}" type="presParOf" srcId="{3BB07F56-001F-41AB-A670-7C89EC15C661}" destId="{09F799F8-73C6-422F-9A35-855C3805D1CE}" srcOrd="0" destOrd="0" presId="urn:microsoft.com/office/officeart/2005/8/layout/orgChart1"/>
    <dgm:cxn modelId="{0C111683-6173-9548-88C1-2E7F8F24FF77}" type="presParOf" srcId="{09F799F8-73C6-422F-9A35-855C3805D1CE}" destId="{82BFE523-7956-48BD-A1A9-EB5DF9C5E57D}" srcOrd="0" destOrd="0" presId="urn:microsoft.com/office/officeart/2005/8/layout/orgChart1"/>
    <dgm:cxn modelId="{25D678C2-655D-774D-B2EB-53B164FE72B2}" type="presParOf" srcId="{09F799F8-73C6-422F-9A35-855C3805D1CE}" destId="{29C07AA7-0490-4F42-B569-6D71469F9689}" srcOrd="1" destOrd="0" presId="urn:microsoft.com/office/officeart/2005/8/layout/orgChart1"/>
    <dgm:cxn modelId="{7A7921B8-092C-ED44-B720-6F3E87877E93}" type="presParOf" srcId="{3BB07F56-001F-41AB-A670-7C89EC15C661}" destId="{574F93D7-31C5-4F48-AB35-E651641C7C20}" srcOrd="1" destOrd="0" presId="urn:microsoft.com/office/officeart/2005/8/layout/orgChart1"/>
    <dgm:cxn modelId="{D079B3CD-51BD-AA47-A11F-3015C0E484AF}" type="presParOf" srcId="{3BB07F56-001F-41AB-A670-7C89EC15C661}" destId="{2156FD3B-C0DA-47BC-BF56-3F8C77EFCD59}" srcOrd="2" destOrd="0" presId="urn:microsoft.com/office/officeart/2005/8/layout/orgChart1"/>
    <dgm:cxn modelId="{7124E803-7D68-9845-9903-3B108C039900}" type="presParOf" srcId="{297B469E-19B5-6C48-B232-EDF80D82EC6A}" destId="{B105BBF8-45A5-824B-979D-A90CDE9978AC}" srcOrd="2" destOrd="0" presId="urn:microsoft.com/office/officeart/2005/8/layout/orgChart1"/>
    <dgm:cxn modelId="{61B3BAAE-C46E-AC48-860C-10E5404A5D50}" type="presParOf" srcId="{84FFDB57-BCA7-5E48-9DD2-3FCE8D258E61}" destId="{37E99F33-F685-8940-8FC9-3313702969B6}" srcOrd="2" destOrd="0" presId="urn:microsoft.com/office/officeart/2005/8/layout/orgChart1"/>
    <dgm:cxn modelId="{784D32C8-7B43-5E4D-B241-6D456FDBCEE5}" type="presParOf" srcId="{37E99F33-F685-8940-8FC9-3313702969B6}" destId="{81C3D5F3-C8E8-6840-A8FF-6110CD4F9855}" srcOrd="0" destOrd="0" presId="urn:microsoft.com/office/officeart/2005/8/layout/orgChart1"/>
    <dgm:cxn modelId="{A024608F-82C0-6445-BA2F-EAE245503F25}" type="presParOf" srcId="{37E99F33-F685-8940-8FC9-3313702969B6}" destId="{374CE28B-EE62-C74D-89B6-23884929CEBA}" srcOrd="1" destOrd="0" presId="urn:microsoft.com/office/officeart/2005/8/layout/orgChart1"/>
    <dgm:cxn modelId="{7A8FA14B-E5E7-B344-8D3A-6CE084AE0C8F}" type="presParOf" srcId="{374CE28B-EE62-C74D-89B6-23884929CEBA}" destId="{480C130F-4044-1040-AF75-9673BF7832FC}" srcOrd="0" destOrd="0" presId="urn:microsoft.com/office/officeart/2005/8/layout/orgChart1"/>
    <dgm:cxn modelId="{0C0A8373-1823-4F48-B929-294212C3C0DD}" type="presParOf" srcId="{480C130F-4044-1040-AF75-9673BF7832FC}" destId="{0A3298D0-950B-AC41-B253-66369C6000D6}" srcOrd="0" destOrd="0" presId="urn:microsoft.com/office/officeart/2005/8/layout/orgChart1"/>
    <dgm:cxn modelId="{0995508D-97C2-944E-96B7-E330270C223A}" type="presParOf" srcId="{480C130F-4044-1040-AF75-9673BF7832FC}" destId="{7EB002F7-7BE3-B144-9B74-26D5D4EAE434}" srcOrd="1" destOrd="0" presId="urn:microsoft.com/office/officeart/2005/8/layout/orgChart1"/>
    <dgm:cxn modelId="{B9905512-83EF-0745-B0E8-4362AC456AF5}" type="presParOf" srcId="{374CE28B-EE62-C74D-89B6-23884929CEBA}" destId="{01D84C55-4D22-164D-93A3-B329A6AA1004}" srcOrd="1" destOrd="0" presId="urn:microsoft.com/office/officeart/2005/8/layout/orgChart1"/>
    <dgm:cxn modelId="{0CE0687A-F47C-4A47-BB44-F68942001F4D}" type="presParOf" srcId="{374CE28B-EE62-C74D-89B6-23884929CEBA}" destId="{B99DEC6E-6EB2-9546-921C-1E900F5BF87F}" srcOrd="2" destOrd="0" presId="urn:microsoft.com/office/officeart/2005/8/layout/orgChart1"/>
    <dgm:cxn modelId="{5C5F84D5-23AC-B447-A588-D923D4B903BF}" type="presParOf" srcId="{37E99F33-F685-8940-8FC9-3313702969B6}" destId="{4BB9262D-09BB-4228-A872-50B2B1A71F28}" srcOrd="2" destOrd="0" presId="urn:microsoft.com/office/officeart/2005/8/layout/orgChart1"/>
    <dgm:cxn modelId="{D407C4E2-7904-B24C-9ADB-4C27F65329D4}" type="presParOf" srcId="{37E99F33-F685-8940-8FC9-3313702969B6}" destId="{5478FCD3-3CAE-46D2-850B-8599572A8B25}" srcOrd="3" destOrd="0" presId="urn:microsoft.com/office/officeart/2005/8/layout/orgChart1"/>
    <dgm:cxn modelId="{6A66BEC9-BCFE-B44C-B31D-25C5DF6D2FB7}" type="presParOf" srcId="{5478FCD3-3CAE-46D2-850B-8599572A8B25}" destId="{2DF959FC-34B7-4657-BB3E-CB7E5DA6D71E}" srcOrd="0" destOrd="0" presId="urn:microsoft.com/office/officeart/2005/8/layout/orgChart1"/>
    <dgm:cxn modelId="{00BCC5C1-CFE4-5C4D-9586-017D3206A3ED}" type="presParOf" srcId="{2DF959FC-34B7-4657-BB3E-CB7E5DA6D71E}" destId="{02F9A2E1-26C2-4E98-9487-42E37FD34070}" srcOrd="0" destOrd="0" presId="urn:microsoft.com/office/officeart/2005/8/layout/orgChart1"/>
    <dgm:cxn modelId="{BCE57165-8BD7-B547-857C-0CA3D36C7683}" type="presParOf" srcId="{2DF959FC-34B7-4657-BB3E-CB7E5DA6D71E}" destId="{81DAE322-7989-47F0-941F-A0F15148CE71}" srcOrd="1" destOrd="0" presId="urn:microsoft.com/office/officeart/2005/8/layout/orgChart1"/>
    <dgm:cxn modelId="{40478C9A-A392-E144-B640-569F8B6D5F3A}" type="presParOf" srcId="{5478FCD3-3CAE-46D2-850B-8599572A8B25}" destId="{323442DE-11E3-4505-BECB-4698323C1A85}" srcOrd="1" destOrd="0" presId="urn:microsoft.com/office/officeart/2005/8/layout/orgChart1"/>
    <dgm:cxn modelId="{A54AA246-543E-B64E-836C-A6BEC211E9BA}" type="presParOf" srcId="{5478FCD3-3CAE-46D2-850B-8599572A8B25}" destId="{8217470F-4579-4765-AD47-65C33C7ED6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9262D-09BB-4228-A872-50B2B1A71F28}">
      <dsp:nvSpPr>
        <dsp:cNvPr id="0" name=""/>
        <dsp:cNvSpPr/>
      </dsp:nvSpPr>
      <dsp:spPr>
        <a:xfrm>
          <a:off x="4509142" y="635524"/>
          <a:ext cx="252487" cy="466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777"/>
              </a:lnTo>
              <a:lnTo>
                <a:pt x="252487" y="46677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3D5F3-C8E8-6840-A8FF-6110CD4F9855}">
      <dsp:nvSpPr>
        <dsp:cNvPr id="0" name=""/>
        <dsp:cNvSpPr/>
      </dsp:nvSpPr>
      <dsp:spPr>
        <a:xfrm>
          <a:off x="4161560" y="635524"/>
          <a:ext cx="347581" cy="466777"/>
        </a:xfrm>
        <a:custGeom>
          <a:avLst/>
          <a:gdLst/>
          <a:ahLst/>
          <a:cxnLst/>
          <a:rect l="0" t="0" r="0" b="0"/>
          <a:pathLst>
            <a:path>
              <a:moveTo>
                <a:pt x="347581" y="0"/>
              </a:moveTo>
              <a:lnTo>
                <a:pt x="347581" y="466777"/>
              </a:lnTo>
              <a:lnTo>
                <a:pt x="0" y="46677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01198-5EEE-44D4-BE98-85ED5EEB5FBA}">
      <dsp:nvSpPr>
        <dsp:cNvPr id="0" name=""/>
        <dsp:cNvSpPr/>
      </dsp:nvSpPr>
      <dsp:spPr>
        <a:xfrm>
          <a:off x="7822628" y="2202706"/>
          <a:ext cx="197317" cy="1375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5720"/>
              </a:lnTo>
              <a:lnTo>
                <a:pt x="197317" y="137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C39D8-B1A2-42AE-A233-6F27CDBC9954}">
      <dsp:nvSpPr>
        <dsp:cNvPr id="0" name=""/>
        <dsp:cNvSpPr/>
      </dsp:nvSpPr>
      <dsp:spPr>
        <a:xfrm>
          <a:off x="7822628" y="2202706"/>
          <a:ext cx="197317" cy="568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8216"/>
              </a:lnTo>
              <a:lnTo>
                <a:pt x="197317" y="56821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4B607-832A-3545-B3E3-256EFBC19FF5}">
      <dsp:nvSpPr>
        <dsp:cNvPr id="0" name=""/>
        <dsp:cNvSpPr/>
      </dsp:nvSpPr>
      <dsp:spPr>
        <a:xfrm>
          <a:off x="4509142" y="635524"/>
          <a:ext cx="3821906" cy="931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8197"/>
              </a:lnTo>
              <a:lnTo>
                <a:pt x="3821906" y="798197"/>
              </a:lnTo>
              <a:lnTo>
                <a:pt x="3821906" y="93165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A64FF-E603-B246-AD2D-0E3BE613808B}">
      <dsp:nvSpPr>
        <dsp:cNvPr id="0" name=""/>
        <dsp:cNvSpPr/>
      </dsp:nvSpPr>
      <dsp:spPr>
        <a:xfrm>
          <a:off x="4509142" y="635524"/>
          <a:ext cx="2281737" cy="929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328"/>
              </a:lnTo>
              <a:lnTo>
                <a:pt x="2281737" y="796328"/>
              </a:lnTo>
              <a:lnTo>
                <a:pt x="2281737" y="9297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E4C5E-0ECB-8944-A6EB-3FDAEC81CF1C}">
      <dsp:nvSpPr>
        <dsp:cNvPr id="0" name=""/>
        <dsp:cNvSpPr/>
      </dsp:nvSpPr>
      <dsp:spPr>
        <a:xfrm>
          <a:off x="4743854" y="2201067"/>
          <a:ext cx="200152" cy="1377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360"/>
              </a:lnTo>
              <a:lnTo>
                <a:pt x="200152" y="137736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0022B-9C74-0540-A24E-43A913900994}">
      <dsp:nvSpPr>
        <dsp:cNvPr id="0" name=""/>
        <dsp:cNvSpPr/>
      </dsp:nvSpPr>
      <dsp:spPr>
        <a:xfrm>
          <a:off x="4743854" y="2201067"/>
          <a:ext cx="200152" cy="569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56"/>
              </a:lnTo>
              <a:lnTo>
                <a:pt x="200152" y="56985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65ABA-601C-474D-A368-6573801C0573}">
      <dsp:nvSpPr>
        <dsp:cNvPr id="0" name=""/>
        <dsp:cNvSpPr/>
      </dsp:nvSpPr>
      <dsp:spPr>
        <a:xfrm>
          <a:off x="4509142" y="635524"/>
          <a:ext cx="743131" cy="930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557"/>
              </a:lnTo>
              <a:lnTo>
                <a:pt x="743131" y="796557"/>
              </a:lnTo>
              <a:lnTo>
                <a:pt x="743131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C1E88-953F-A440-A5BC-A788A79FE942}">
      <dsp:nvSpPr>
        <dsp:cNvPr id="0" name=""/>
        <dsp:cNvSpPr/>
      </dsp:nvSpPr>
      <dsp:spPr>
        <a:xfrm>
          <a:off x="3205884" y="2201067"/>
          <a:ext cx="200152" cy="1377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360"/>
              </a:lnTo>
              <a:lnTo>
                <a:pt x="200152" y="137736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3590A-BCD8-A048-81C6-32BF55A1DEA7}">
      <dsp:nvSpPr>
        <dsp:cNvPr id="0" name=""/>
        <dsp:cNvSpPr/>
      </dsp:nvSpPr>
      <dsp:spPr>
        <a:xfrm>
          <a:off x="3205884" y="2201067"/>
          <a:ext cx="200152" cy="569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56"/>
              </a:lnTo>
              <a:lnTo>
                <a:pt x="200152" y="56985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ED89D-EB6A-0C4F-B4F8-420BD20BE4CA}">
      <dsp:nvSpPr>
        <dsp:cNvPr id="0" name=""/>
        <dsp:cNvSpPr/>
      </dsp:nvSpPr>
      <dsp:spPr>
        <a:xfrm>
          <a:off x="3714303" y="635524"/>
          <a:ext cx="794838" cy="930017"/>
        </a:xfrm>
        <a:custGeom>
          <a:avLst/>
          <a:gdLst/>
          <a:ahLst/>
          <a:cxnLst/>
          <a:rect l="0" t="0" r="0" b="0"/>
          <a:pathLst>
            <a:path>
              <a:moveTo>
                <a:pt x="794838" y="0"/>
              </a:moveTo>
              <a:lnTo>
                <a:pt x="794838" y="796557"/>
              </a:lnTo>
              <a:lnTo>
                <a:pt x="0" y="796557"/>
              </a:lnTo>
              <a:lnTo>
                <a:pt x="0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B0E24-737C-EF40-958B-A07204099321}">
      <dsp:nvSpPr>
        <dsp:cNvPr id="0" name=""/>
        <dsp:cNvSpPr/>
      </dsp:nvSpPr>
      <dsp:spPr>
        <a:xfrm>
          <a:off x="2176333" y="635524"/>
          <a:ext cx="2332808" cy="930017"/>
        </a:xfrm>
        <a:custGeom>
          <a:avLst/>
          <a:gdLst/>
          <a:ahLst/>
          <a:cxnLst/>
          <a:rect l="0" t="0" r="0" b="0"/>
          <a:pathLst>
            <a:path>
              <a:moveTo>
                <a:pt x="2332808" y="0"/>
              </a:moveTo>
              <a:lnTo>
                <a:pt x="2332808" y="796557"/>
              </a:lnTo>
              <a:lnTo>
                <a:pt x="0" y="796557"/>
              </a:lnTo>
              <a:lnTo>
                <a:pt x="0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799ED-3182-9B48-93F4-68063F4D5171}">
      <dsp:nvSpPr>
        <dsp:cNvPr id="0" name=""/>
        <dsp:cNvSpPr/>
      </dsp:nvSpPr>
      <dsp:spPr>
        <a:xfrm>
          <a:off x="129943" y="2201067"/>
          <a:ext cx="171667" cy="1367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7865"/>
              </a:lnTo>
              <a:lnTo>
                <a:pt x="171667" y="136786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5D9AE-C1AC-914B-99BE-CAE97260034A}">
      <dsp:nvSpPr>
        <dsp:cNvPr id="0" name=""/>
        <dsp:cNvSpPr/>
      </dsp:nvSpPr>
      <dsp:spPr>
        <a:xfrm>
          <a:off x="129943" y="2201067"/>
          <a:ext cx="162173" cy="560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361"/>
              </a:lnTo>
              <a:lnTo>
                <a:pt x="162173" y="56036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DFFE7-8848-964E-A9A8-C7C8BF7C4E5B}">
      <dsp:nvSpPr>
        <dsp:cNvPr id="0" name=""/>
        <dsp:cNvSpPr/>
      </dsp:nvSpPr>
      <dsp:spPr>
        <a:xfrm>
          <a:off x="638363" y="635524"/>
          <a:ext cx="3870778" cy="930017"/>
        </a:xfrm>
        <a:custGeom>
          <a:avLst/>
          <a:gdLst/>
          <a:ahLst/>
          <a:cxnLst/>
          <a:rect l="0" t="0" r="0" b="0"/>
          <a:pathLst>
            <a:path>
              <a:moveTo>
                <a:pt x="3870778" y="0"/>
              </a:moveTo>
              <a:lnTo>
                <a:pt x="3870778" y="796557"/>
              </a:lnTo>
              <a:lnTo>
                <a:pt x="0" y="796557"/>
              </a:lnTo>
              <a:lnTo>
                <a:pt x="0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90E49-238F-4E4F-85DE-9BEC59B5B8E1}">
      <dsp:nvSpPr>
        <dsp:cNvPr id="0" name=""/>
        <dsp:cNvSpPr/>
      </dsp:nvSpPr>
      <dsp:spPr>
        <a:xfrm>
          <a:off x="3718765" y="0"/>
          <a:ext cx="1580753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ACCELERATOR DIVISION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1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Mats Lindroos</a:t>
          </a:r>
          <a:endParaRPr lang="en-US" sz="800" kern="1200" dirty="0"/>
        </a:p>
      </dsp:txBody>
      <dsp:txXfrm>
        <a:off x="3718765" y="0"/>
        <a:ext cx="1580753" cy="635524"/>
      </dsp:txXfrm>
    </dsp:sp>
    <dsp:sp modelId="{FD0E0218-BE5E-4B4E-8F07-66C439706AA5}">
      <dsp:nvSpPr>
        <dsp:cNvPr id="0" name=""/>
        <dsp:cNvSpPr/>
      </dsp:nvSpPr>
      <dsp:spPr>
        <a:xfrm>
          <a:off x="2838" y="1565542"/>
          <a:ext cx="1271049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Beam Physics, Operation &amp; Beam Diagnostics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2,7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Andreas </a:t>
          </a:r>
          <a:r>
            <a:rPr lang="en-US" sz="700" kern="1200" dirty="0" err="1" smtClean="0"/>
            <a:t>Jansson</a:t>
          </a:r>
          <a:endParaRPr lang="en-US" sz="700" kern="1200" dirty="0"/>
        </a:p>
      </dsp:txBody>
      <dsp:txXfrm>
        <a:off x="2838" y="1565542"/>
        <a:ext cx="1271049" cy="635524"/>
      </dsp:txXfrm>
    </dsp:sp>
    <dsp:sp modelId="{064A234D-6366-234B-BA83-1574B9AE9ECD}">
      <dsp:nvSpPr>
        <dsp:cNvPr id="0" name=""/>
        <dsp:cNvSpPr/>
      </dsp:nvSpPr>
      <dsp:spPr>
        <a:xfrm>
          <a:off x="292117" y="2443666"/>
          <a:ext cx="681816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Beam Physics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2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M. Eshraqi</a:t>
          </a:r>
          <a:endParaRPr lang="en-US" sz="700" kern="1200" dirty="0"/>
        </a:p>
      </dsp:txBody>
      <dsp:txXfrm>
        <a:off x="292117" y="2443666"/>
        <a:ext cx="681816" cy="635524"/>
      </dsp:txXfrm>
    </dsp:sp>
    <dsp:sp modelId="{4AE8137B-3726-8444-8FD5-41B45D6821EA}">
      <dsp:nvSpPr>
        <dsp:cNvPr id="0" name=""/>
        <dsp:cNvSpPr/>
      </dsp:nvSpPr>
      <dsp:spPr>
        <a:xfrm>
          <a:off x="301611" y="3251170"/>
          <a:ext cx="662814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Beam  Diagnostics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7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Vacant</a:t>
          </a:r>
          <a:endParaRPr lang="en-US" sz="700" kern="1200" dirty="0"/>
        </a:p>
      </dsp:txBody>
      <dsp:txXfrm>
        <a:off x="301611" y="3251170"/>
        <a:ext cx="662814" cy="635524"/>
      </dsp:txXfrm>
    </dsp:sp>
    <dsp:sp modelId="{C8C1F3B6-3C09-3148-B35E-F8800029851D}">
      <dsp:nvSpPr>
        <dsp:cNvPr id="0" name=""/>
        <dsp:cNvSpPr/>
      </dsp:nvSpPr>
      <dsp:spPr>
        <a:xfrm>
          <a:off x="1540809" y="1565542"/>
          <a:ext cx="1271049" cy="635524"/>
        </a:xfrm>
        <a:prstGeom prst="rect">
          <a:avLst/>
        </a:prstGeom>
        <a:solidFill>
          <a:srgbClr val="C0504D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Engineering Resources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99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David McGinnis</a:t>
          </a:r>
          <a:endParaRPr lang="en-US" sz="700" kern="1200" dirty="0"/>
        </a:p>
      </dsp:txBody>
      <dsp:txXfrm>
        <a:off x="1540809" y="1565542"/>
        <a:ext cx="1271049" cy="635524"/>
      </dsp:txXfrm>
    </dsp:sp>
    <dsp:sp modelId="{6585EBBF-9C90-B645-88A0-08E1E16F23EA}">
      <dsp:nvSpPr>
        <dsp:cNvPr id="0" name=""/>
        <dsp:cNvSpPr/>
      </dsp:nvSpPr>
      <dsp:spPr>
        <a:xfrm>
          <a:off x="3078779" y="1565542"/>
          <a:ext cx="1271049" cy="635524"/>
        </a:xfrm>
        <a:prstGeom prst="rect">
          <a:avLst/>
        </a:prstGeom>
        <a:solidFill>
          <a:srgbClr val="C0504D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LINAC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3,4,5,6,14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Håkan Danared</a:t>
          </a:r>
          <a:endParaRPr lang="en-US" sz="700" kern="1200" dirty="0"/>
        </a:p>
      </dsp:txBody>
      <dsp:txXfrm>
        <a:off x="3078779" y="1565542"/>
        <a:ext cx="1271049" cy="635524"/>
      </dsp:txXfrm>
    </dsp:sp>
    <dsp:sp modelId="{9636A066-F506-0A4F-9C32-3D80DD88EE57}">
      <dsp:nvSpPr>
        <dsp:cNvPr id="0" name=""/>
        <dsp:cNvSpPr/>
      </dsp:nvSpPr>
      <dsp:spPr>
        <a:xfrm>
          <a:off x="3406036" y="2453160"/>
          <a:ext cx="700742" cy="635524"/>
        </a:xfrm>
        <a:prstGeom prst="rect">
          <a:avLst/>
        </a:prstGeom>
        <a:solidFill>
          <a:srgbClr val="1069A0">
            <a:alpha val="84706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Low Energy L.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Vacant</a:t>
          </a:r>
          <a:endParaRPr lang="en-US" sz="700" kern="1200" dirty="0"/>
        </a:p>
      </dsp:txBody>
      <dsp:txXfrm>
        <a:off x="3406036" y="2453160"/>
        <a:ext cx="700742" cy="635524"/>
      </dsp:txXfrm>
    </dsp:sp>
    <dsp:sp modelId="{BF8C39D4-3AA0-C145-8007-A0E27B96575F}">
      <dsp:nvSpPr>
        <dsp:cNvPr id="0" name=""/>
        <dsp:cNvSpPr/>
      </dsp:nvSpPr>
      <dsp:spPr>
        <a:xfrm>
          <a:off x="3406036" y="3260665"/>
          <a:ext cx="701441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High Energy L.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4,5,6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S. Molloy</a:t>
          </a:r>
          <a:endParaRPr lang="en-US" sz="700" kern="1200" dirty="0"/>
        </a:p>
      </dsp:txBody>
      <dsp:txXfrm>
        <a:off x="3406036" y="3260665"/>
        <a:ext cx="701441" cy="635524"/>
      </dsp:txXfrm>
    </dsp:sp>
    <dsp:sp modelId="{58B9D48D-0187-1545-8654-45E5B695AB85}">
      <dsp:nvSpPr>
        <dsp:cNvPr id="0" name=""/>
        <dsp:cNvSpPr/>
      </dsp:nvSpPr>
      <dsp:spPr>
        <a:xfrm>
          <a:off x="4616749" y="1565542"/>
          <a:ext cx="1271049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Radio Frequency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8,17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Anders Sunesson</a:t>
          </a:r>
          <a:endParaRPr lang="en-US" sz="700" kern="1200" dirty="0"/>
        </a:p>
      </dsp:txBody>
      <dsp:txXfrm>
        <a:off x="4616749" y="1565542"/>
        <a:ext cx="1271049" cy="635524"/>
      </dsp:txXfrm>
    </dsp:sp>
    <dsp:sp modelId="{B7C4A483-27DA-C843-AD52-8DEA204F6138}">
      <dsp:nvSpPr>
        <dsp:cNvPr id="0" name=""/>
        <dsp:cNvSpPr/>
      </dsp:nvSpPr>
      <dsp:spPr>
        <a:xfrm>
          <a:off x="4944006" y="2453160"/>
          <a:ext cx="700742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Power   Converters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17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C. Martins</a:t>
          </a:r>
          <a:endParaRPr lang="en-US" sz="700" kern="1200" dirty="0"/>
        </a:p>
      </dsp:txBody>
      <dsp:txXfrm>
        <a:off x="4944006" y="2453160"/>
        <a:ext cx="700742" cy="635524"/>
      </dsp:txXfrm>
    </dsp:sp>
    <dsp:sp modelId="{52BA6EA8-C5A5-F64C-BB72-4B8B34D5B710}">
      <dsp:nvSpPr>
        <dsp:cNvPr id="0" name=""/>
        <dsp:cNvSpPr/>
      </dsp:nvSpPr>
      <dsp:spPr>
        <a:xfrm>
          <a:off x="4944006" y="3260665"/>
          <a:ext cx="701441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RF Sources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8</a:t>
          </a:r>
          <a:endParaRPr lang="en-US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M. Jensen</a:t>
          </a:r>
          <a:endParaRPr lang="en-US" sz="700" kern="1200" dirty="0"/>
        </a:p>
      </dsp:txBody>
      <dsp:txXfrm>
        <a:off x="4944006" y="3260665"/>
        <a:ext cx="701441" cy="635524"/>
      </dsp:txXfrm>
    </dsp:sp>
    <dsp:sp modelId="{720616CD-0675-BA45-9240-C44787309294}">
      <dsp:nvSpPr>
        <dsp:cNvPr id="0" name=""/>
        <dsp:cNvSpPr/>
      </dsp:nvSpPr>
      <dsp:spPr>
        <a:xfrm>
          <a:off x="6155354" y="1565313"/>
          <a:ext cx="1271049" cy="635524"/>
        </a:xfrm>
        <a:prstGeom prst="rect">
          <a:avLst/>
        </a:prstGeom>
        <a:solidFill>
          <a:srgbClr val="C0504D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Safety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13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Lali Tchelidze</a:t>
          </a:r>
          <a:endParaRPr lang="en-US" sz="700" kern="1200" dirty="0"/>
        </a:p>
      </dsp:txBody>
      <dsp:txXfrm>
        <a:off x="6155354" y="1565313"/>
        <a:ext cx="1271049" cy="635524"/>
      </dsp:txXfrm>
    </dsp:sp>
    <dsp:sp modelId="{2151406D-E373-5D41-9545-6280396F8D22}">
      <dsp:nvSpPr>
        <dsp:cNvPr id="0" name=""/>
        <dsp:cNvSpPr/>
      </dsp:nvSpPr>
      <dsp:spPr>
        <a:xfrm>
          <a:off x="7695523" y="1567182"/>
          <a:ext cx="1271049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Specialized Technical  Services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10,11,12,15,16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John Weisend</a:t>
          </a:r>
          <a:endParaRPr lang="en-US" sz="700" kern="1200" dirty="0"/>
        </a:p>
      </dsp:txBody>
      <dsp:txXfrm>
        <a:off x="7695523" y="1567182"/>
        <a:ext cx="1271049" cy="635524"/>
      </dsp:txXfrm>
    </dsp:sp>
    <dsp:sp modelId="{13F510A8-C265-42D6-9DCA-E606554601DC}">
      <dsp:nvSpPr>
        <dsp:cNvPr id="0" name=""/>
        <dsp:cNvSpPr/>
      </dsp:nvSpPr>
      <dsp:spPr>
        <a:xfrm>
          <a:off x="8019946" y="2453160"/>
          <a:ext cx="700742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Cryogenics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11</a:t>
          </a:r>
          <a:endParaRPr lang="en-US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P. Arnold</a:t>
          </a:r>
          <a:endParaRPr lang="en-US" sz="700" kern="1200" dirty="0"/>
        </a:p>
      </dsp:txBody>
      <dsp:txXfrm>
        <a:off x="8019946" y="2453160"/>
        <a:ext cx="700742" cy="635524"/>
      </dsp:txXfrm>
    </dsp:sp>
    <dsp:sp modelId="{82BFE523-7956-48BD-A1A9-EB5DF9C5E57D}">
      <dsp:nvSpPr>
        <dsp:cNvPr id="0" name=""/>
        <dsp:cNvSpPr/>
      </dsp:nvSpPr>
      <dsp:spPr>
        <a:xfrm>
          <a:off x="8019946" y="3260665"/>
          <a:ext cx="701441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Vacuum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12</a:t>
          </a:r>
          <a:endParaRPr lang="en-US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M. Ferreira</a:t>
          </a:r>
          <a:endParaRPr lang="en-US" sz="700" kern="1200" dirty="0"/>
        </a:p>
      </dsp:txBody>
      <dsp:txXfrm>
        <a:off x="8019946" y="3260665"/>
        <a:ext cx="701441" cy="635524"/>
      </dsp:txXfrm>
    </dsp:sp>
    <dsp:sp modelId="{0A3298D0-950B-AC41-B253-66369C6000D6}">
      <dsp:nvSpPr>
        <dsp:cNvPr id="0" name=""/>
        <dsp:cNvSpPr/>
      </dsp:nvSpPr>
      <dsp:spPr>
        <a:xfrm>
          <a:off x="3556808" y="952245"/>
          <a:ext cx="604752" cy="300113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bg1"/>
              </a:solidFill>
            </a:rPr>
            <a:t>Admin &amp; QA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3556808" y="952245"/>
        <a:ext cx="604752" cy="300113"/>
      </dsp:txXfrm>
    </dsp:sp>
    <dsp:sp modelId="{02F9A2E1-26C2-4E98-9487-42E37FD34070}">
      <dsp:nvSpPr>
        <dsp:cNvPr id="0" name=""/>
        <dsp:cNvSpPr/>
      </dsp:nvSpPr>
      <dsp:spPr>
        <a:xfrm>
          <a:off x="4761629" y="952245"/>
          <a:ext cx="604752" cy="300113"/>
        </a:xfrm>
        <a:prstGeom prst="rect">
          <a:avLst/>
        </a:prstGeom>
        <a:solidFill>
          <a:schemeClr val="accent1">
            <a:lumMod val="40000"/>
            <a:lumOff val="60000"/>
            <a:alpha val="85098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rgbClr val="000000"/>
              </a:solidFill>
            </a:rPr>
            <a:t>Planning</a:t>
          </a:r>
          <a:endParaRPr lang="en-US" sz="800" kern="1200" dirty="0">
            <a:solidFill>
              <a:srgbClr val="000000"/>
            </a:solidFill>
          </a:endParaRPr>
        </a:p>
      </dsp:txBody>
      <dsp:txXfrm>
        <a:off x="4761629" y="952245"/>
        <a:ext cx="604752" cy="300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4077A-2A53-5E4F-A948-EF36275980EC}" type="datetimeFigureOut">
              <a:rPr lang="en-US" smtClean="0"/>
              <a:t>21/09/15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60237-65E6-CB4A-ACFB-27E3E417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9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in-kind and bilateral agreements for pre-construction</a:t>
            </a:r>
            <a:r>
              <a:rPr lang="en-US" baseline="0" dirty="0" smtClean="0"/>
              <a:t> phase which now are being transformed into in-kind contracts for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1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2414D-101B-4FD7-AA2B-F3B89805D0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07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14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6" y="4342941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27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6" y="4342941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21/09/15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21/09/15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21/09/15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21/09/15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45B16-9B63-428E-AC01-2B905A6F450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  <p:sp>
        <p:nvSpPr>
          <p:cNvPr id="5" name="Rectangle 4"/>
          <p:cNvSpPr/>
          <p:nvPr userDrawn="1"/>
        </p:nvSpPr>
        <p:spPr>
          <a:xfrm>
            <a:off x="101685" y="6560728"/>
            <a:ext cx="824082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en-GB" sz="1300" i="1" dirty="0" smtClean="0">
                <a:solidFill>
                  <a:srgbClr val="91581F"/>
                </a:solidFill>
                <a:latin typeface="Franklin Gothic Book" pitchFamily="32" charset="0"/>
              </a:rPr>
              <a:t>Klystron Modulators for ESS	Carlos A. Martins – ESS AB, Accelerator Division, RF Group</a:t>
            </a:r>
          </a:p>
        </p:txBody>
      </p:sp>
    </p:spTree>
    <p:extLst>
      <p:ext uri="{BB962C8B-B14F-4D97-AF65-F5344CB8AC3E}">
        <p14:creationId xmlns:p14="http://schemas.microsoft.com/office/powerpoint/2010/main" val="371753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21/09/15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uropeanspallationsource.se/accelerator-documents" TargetMode="External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20" Type="http://schemas.openxmlformats.org/officeDocument/2006/relationships/image" Target="../media/image19.jpeg"/><Relationship Id="rId21" Type="http://schemas.openxmlformats.org/officeDocument/2006/relationships/image" Target="../media/image20.tiff"/><Relationship Id="rId22" Type="http://schemas.openxmlformats.org/officeDocument/2006/relationships/image" Target="../media/image21.gif"/><Relationship Id="rId23" Type="http://schemas.openxmlformats.org/officeDocument/2006/relationships/image" Target="file://localhost/Users/heine/Dropbox/rasterAPT/scans/raster_anim_path.gif" TargetMode="External"/><Relationship Id="rId10" Type="http://schemas.openxmlformats.org/officeDocument/2006/relationships/image" Target="../media/image9.png"/><Relationship Id="rId11" Type="http://schemas.openxmlformats.org/officeDocument/2006/relationships/image" Target="../media/image10.jpe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>
                <a:solidFill>
                  <a:srgbClr val="FFFFFF"/>
                </a:solidFill>
              </a:rPr>
              <a:t>Accelerator Project</a:t>
            </a:r>
            <a:br>
              <a:rPr lang="sv-SE" sz="4000" dirty="0" smtClean="0">
                <a:solidFill>
                  <a:srgbClr val="FFFFFF"/>
                </a:solidFill>
              </a:rPr>
            </a:br>
            <a:r>
              <a:rPr lang="sv-SE" sz="2000" dirty="0" smtClean="0">
                <a:solidFill>
                  <a:srgbClr val="FFFFFF"/>
                </a:solidFill>
              </a:rPr>
              <a:t>TB</a:t>
            </a:r>
            <a:r>
              <a:rPr lang="sv-SE" sz="2000" dirty="0" smtClean="0">
                <a:solidFill>
                  <a:srgbClr val="FFFFFF"/>
                </a:solidFill>
              </a:rPr>
              <a:t> </a:t>
            </a:r>
            <a:r>
              <a:rPr lang="sv-SE" sz="2000" dirty="0" smtClean="0">
                <a:solidFill>
                  <a:srgbClr val="FFFFFF"/>
                </a:solidFill>
              </a:rPr>
              <a:t>Meeting  September 2015</a:t>
            </a:r>
            <a:endParaRPr lang="sv-SE" sz="40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Mats Lindroos</a:t>
            </a:r>
          </a:p>
          <a:p>
            <a:r>
              <a:rPr lang="sv-SE" sz="2000" dirty="0" err="1" smtClean="0">
                <a:solidFill>
                  <a:schemeClr val="bg1"/>
                </a:solidFill>
              </a:rPr>
              <a:t>Head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of</a:t>
            </a:r>
            <a:r>
              <a:rPr lang="sv-SE" sz="2000" dirty="0" smtClean="0">
                <a:solidFill>
                  <a:schemeClr val="bg1"/>
                </a:solidFill>
              </a:rPr>
              <a:t> Accelerator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latin typeface="Calibri"/>
                <a:hlinkClick r:id="rId2"/>
              </a:rPr>
              <a:t>www.europeanspallationsource.se</a:t>
            </a:r>
            <a:endParaRPr lang="en-GB" sz="1600" dirty="0">
              <a:solidFill>
                <a:srgbClr val="FFFFFF"/>
              </a:solidFill>
              <a:latin typeface="Calibri"/>
            </a:endParaRPr>
          </a:p>
          <a:p>
            <a:pPr algn="ctr" defTabSz="914400"/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September </a:t>
            </a:r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23, </a:t>
            </a:r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2015</a:t>
            </a:r>
            <a:endParaRPr lang="en-GB" sz="1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26191" y="4273020"/>
            <a:ext cx="4062387" cy="2280171"/>
            <a:chOff x="1977084" y="1755269"/>
            <a:chExt cx="7040392" cy="5693855"/>
          </a:xfrm>
        </p:grpSpPr>
        <p:pic>
          <p:nvPicPr>
            <p:cNvPr id="11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4" y="1755269"/>
              <a:ext cx="7040392" cy="459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67599" y="2391472"/>
              <a:ext cx="1401159" cy="195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 smtClean="0"/>
                <a:t>cryogenics</a:t>
              </a:r>
            </a:p>
            <a:p>
              <a:r>
                <a:rPr lang="en-GB" sz="900" dirty="0" smtClean="0"/>
                <a:t>- liquid helium</a:t>
              </a:r>
            </a:p>
            <a:p>
              <a:r>
                <a:rPr lang="en-GB" sz="900" dirty="0" smtClean="0"/>
                <a:t>- liquid nitrogen</a:t>
              </a:r>
              <a:endParaRPr lang="en-GB" sz="9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90286" y="2400622"/>
              <a:ext cx="1653491" cy="195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 smtClean="0"/>
                <a:t>control room</a:t>
              </a:r>
            </a:p>
            <a:p>
              <a:r>
                <a:rPr lang="en-GB" sz="900" dirty="0" smtClean="0"/>
                <a:t>- equipment controls</a:t>
              </a:r>
            </a:p>
            <a:p>
              <a:r>
                <a:rPr lang="en-GB" sz="900" dirty="0"/>
                <a:t>- data </a:t>
              </a:r>
              <a:r>
                <a:rPr lang="en-GB" sz="900" dirty="0" smtClean="0"/>
                <a:t>acquisition</a:t>
              </a:r>
              <a:endParaRPr lang="en-GB" sz="9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8136" y="5859359"/>
              <a:ext cx="1557823" cy="92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smtClean="0"/>
                <a:t>RF power sources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283" y="5489311"/>
              <a:ext cx="1557823" cy="195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900" dirty="0" smtClean="0"/>
                <a:t>3 bunkers</a:t>
              </a:r>
            </a:p>
            <a:p>
              <a:pPr algn="r"/>
              <a:r>
                <a:rPr lang="en-GB" sz="900" dirty="0" smtClean="0"/>
                <a:t>with test stands</a:t>
              </a:r>
            </a:p>
            <a:p>
              <a:pPr algn="r"/>
              <a:r>
                <a:rPr lang="en-GB" sz="900" dirty="0" smtClean="0"/>
                <a:t>horizontal cryostat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84756" y="5147656"/>
              <a:ext cx="1557823" cy="92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smtClean="0"/>
                <a:t>vertical cryostat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32" tIns="45716" rIns="91432" bIns="45716" rtlCol="0" anchor="ctr">
            <a:normAutofit/>
          </a:bodyPr>
          <a:lstStyle/>
          <a:p>
            <a:r>
              <a:rPr lang="en-US" dirty="0"/>
              <a:t>ESS </a:t>
            </a:r>
            <a:r>
              <a:rPr lang="en-US" dirty="0" err="1"/>
              <a:t>Linac</a:t>
            </a:r>
            <a:r>
              <a:rPr lang="en-US" dirty="0"/>
              <a:t> RF 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930" y="1485429"/>
            <a:ext cx="7336240" cy="2462362"/>
          </a:xfrm>
          <a:prstGeom prst="rect">
            <a:avLst/>
          </a:prstGeom>
        </p:spPr>
      </p:pic>
      <p:pic>
        <p:nvPicPr>
          <p:cNvPr id="8" name="Shape 14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2" y="2600300"/>
            <a:ext cx="3997634" cy="18484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30275" y="4052555"/>
            <a:ext cx="2411355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In-kind RF: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Sweden, Uppsala University (FREIA) and Lund University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Polen</a:t>
            </a:r>
            <a:r>
              <a:rPr lang="en-US" dirty="0" smtClean="0"/>
              <a:t>, tri-</a:t>
            </a:r>
            <a:r>
              <a:rPr lang="en-US" dirty="0" err="1" smtClean="0"/>
              <a:t>uni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Italy, </a:t>
            </a:r>
            <a:r>
              <a:rPr lang="en-US" dirty="0" err="1" smtClean="0"/>
              <a:t>Elettre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Spain, ESS Bilbao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Hungary, </a:t>
            </a:r>
            <a:r>
              <a:rPr lang="en-US" dirty="0" err="1" smtClean="0"/>
              <a:t>Atomki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Estonia, </a:t>
            </a:r>
            <a:r>
              <a:rPr lang="en-US" dirty="0" err="1" smtClean="0"/>
              <a:t>Tallin</a:t>
            </a:r>
            <a:r>
              <a:rPr lang="en-US" dirty="0" smtClean="0"/>
              <a:t> 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5778" y="2257444"/>
            <a:ext cx="242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Integration test  at LTH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6180" y="4837385"/>
            <a:ext cx="187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FREIA in Uppsala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5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Open (Possible) In-Kind Contributions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8000"/>
            <a:ext cx="8820472" cy="3173417"/>
          </a:xfrm>
          <a:prstGeom prst="rect">
            <a:avLst/>
          </a:prstGeom>
        </p:spPr>
      </p:pic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528392" cy="365125"/>
          </a:xfrm>
        </p:spPr>
        <p:txBody>
          <a:bodyPr/>
          <a:lstStyle/>
          <a:p>
            <a:r>
              <a:rPr lang="sv-SE"/>
              <a:t>Accelerator Collaboration Board, Bilbao, 8 Sept 2015</a:t>
            </a:r>
          </a:p>
        </p:txBody>
      </p:sp>
    </p:spTree>
    <p:extLst>
      <p:ext uri="{BB962C8B-B14F-4D97-AF65-F5344CB8AC3E}">
        <p14:creationId xmlns:p14="http://schemas.microsoft.com/office/powerpoint/2010/main" val="400896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WP17 Modulators medium beta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8884"/>
          </a:xfrm>
        </p:spPr>
        <p:txBody>
          <a:bodyPr lIns="85699" tIns="42850" rIns="85699" bIns="42850">
            <a:normAutofit/>
          </a:bodyPr>
          <a:lstStyle/>
          <a:p>
            <a:pPr marL="40004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Two strategies</a:t>
            </a:r>
          </a:p>
          <a:p>
            <a:pPr marL="800090"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A: SML – Stacked Multi-Level modulator topology 660 kVA</a:t>
            </a:r>
          </a:p>
          <a:p>
            <a:pPr marL="1200140" lvl="2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This gives scalable, compact, and cost effective solutions</a:t>
            </a:r>
          </a:p>
          <a:p>
            <a:pPr marL="1200140" lvl="2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New development by ESS</a:t>
            </a:r>
          </a:p>
          <a:p>
            <a:pPr marL="1200140" lvl="2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Industrialization (build to print concept) tender for 9 units 2016</a:t>
            </a:r>
          </a:p>
          <a:p>
            <a:pPr marL="800090"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B: Commercial topology 330 kVA</a:t>
            </a:r>
          </a:p>
          <a:p>
            <a:pPr marL="1200140" lvl="2">
              <a:buFont typeface="Arial"/>
              <a:buChar char="•"/>
            </a:pPr>
            <a:r>
              <a:rPr lang="en-US" dirty="0" smtClean="0"/>
              <a:t>Two contracts: </a:t>
            </a:r>
            <a:r>
              <a:rPr lang="en-US" dirty="0" err="1" smtClean="0"/>
              <a:t>Ampegon</a:t>
            </a:r>
            <a:r>
              <a:rPr lang="en-US" dirty="0" smtClean="0"/>
              <a:t> and DTI launched by ESS and CEA</a:t>
            </a:r>
          </a:p>
          <a:p>
            <a:pPr marL="800090" lvl="1">
              <a:buFont typeface="Arial"/>
              <a:buChar char="•"/>
            </a:pPr>
            <a:endParaRPr lang="en-US" dirty="0" smtClean="0"/>
          </a:p>
          <a:p>
            <a:pPr marL="400040">
              <a:buFont typeface="Arial"/>
              <a:buChar char="•"/>
            </a:pPr>
            <a:r>
              <a:rPr lang="en-US" dirty="0" smtClean="0"/>
              <a:t>Baseline is strategy A with order of 9 units in fall 2016 – Possible IK</a:t>
            </a:r>
          </a:p>
        </p:txBody>
      </p:sp>
    </p:spTree>
    <p:extLst>
      <p:ext uri="{BB962C8B-B14F-4D97-AF65-F5344CB8AC3E}">
        <p14:creationId xmlns:p14="http://schemas.microsoft.com/office/powerpoint/2010/main" val="176755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17 Modulator </a:t>
            </a:r>
            <a:r>
              <a:rPr lang="en-US" dirty="0"/>
              <a:t>decision chart (to medium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96256"/>
              </p:ext>
            </p:extLst>
          </p:nvPr>
        </p:nvGraphicFramePr>
        <p:xfrm>
          <a:off x="457200" y="1600200"/>
          <a:ext cx="8229600" cy="4853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/>
                <a:gridCol w="1656184"/>
                <a:gridCol w="1080120"/>
                <a:gridCol w="1296144"/>
                <a:gridCol w="3034680"/>
              </a:tblGrid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Ready/Delivery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Validated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 point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 anchor="ctr"/>
                </a:tc>
              </a:tr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 - SML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Nov 2015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Dec 2015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If A: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SML fully validated,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Q1 2016</a:t>
                      </a:r>
                    </a:p>
                    <a:p>
                      <a:pPr algn="ctr"/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If B: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Sept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 A:</a:t>
                      </a:r>
                      <a:r>
                        <a:rPr lang="en-US" baseline="0" dirty="0" smtClean="0"/>
                        <a:t> Launch call for tender for nine 660 kVA units medium beta</a:t>
                      </a:r>
                      <a:endParaRPr lang="en-US" dirty="0"/>
                    </a:p>
                  </a:txBody>
                  <a:tcPr anchor="ctr"/>
                </a:tc>
              </a:tr>
              <a:tr h="452109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B:1- </a:t>
                      </a:r>
                      <a:r>
                        <a:rPr lang="en-US" dirty="0" err="1" smtClean="0"/>
                        <a:t>Ampegon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Fall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287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 B: Launch call for tender</a:t>
                      </a:r>
                      <a:r>
                        <a:rPr lang="en-US" baseline="0" dirty="0" smtClean="0"/>
                        <a:t> for eighteen 330 kVA units for medium beta</a:t>
                      </a:r>
                    </a:p>
                  </a:txBody>
                  <a:tcPr anchor="ctr"/>
                </a:tc>
              </a:tr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B:2 - DTI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Q1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Mid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487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14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75" y="523875"/>
            <a:ext cx="4101800" cy="1862427"/>
            <a:chOff x="-675" y="523875"/>
            <a:chExt cx="4101800" cy="1862427"/>
          </a:xfrm>
        </p:grpSpPr>
        <p:pic>
          <p:nvPicPr>
            <p:cNvPr id="4" name="Picture 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5" y="523875"/>
              <a:ext cx="4101800" cy="185623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67241" y="2078525"/>
              <a:ext cx="705642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Jun ’13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262467" y="27253"/>
            <a:ext cx="706966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From a conceptual design to reality…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10" y="2362854"/>
            <a:ext cx="4021915" cy="2564754"/>
            <a:chOff x="79210" y="2362854"/>
            <a:chExt cx="4021915" cy="256475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0" y="2362854"/>
              <a:ext cx="4021915" cy="256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9210" y="3660588"/>
              <a:ext cx="155286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 ’13 – May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241" y="4859324"/>
            <a:ext cx="2858788" cy="1991951"/>
            <a:chOff x="145528" y="4993377"/>
            <a:chExt cx="2364695" cy="1618569"/>
          </a:xfrm>
        </p:grpSpPr>
        <p:pic>
          <p:nvPicPr>
            <p:cNvPr id="12" name="Picture 11"/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5528" y="4993377"/>
              <a:ext cx="2364695" cy="161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45528" y="6340025"/>
              <a:ext cx="686189" cy="265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Apr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53462" y="4273997"/>
            <a:ext cx="3454550" cy="2584838"/>
            <a:chOff x="5553462" y="4273997"/>
            <a:chExt cx="3454550" cy="258483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462" y="4273997"/>
              <a:ext cx="3451225" cy="258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263898" y="6551058"/>
              <a:ext cx="74411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Aug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80079" y="4299398"/>
            <a:ext cx="2273383" cy="2559437"/>
            <a:chOff x="3280079" y="4299398"/>
            <a:chExt cx="2273383" cy="2559437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079" y="4299398"/>
              <a:ext cx="2273383" cy="255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676501" y="6539885"/>
              <a:ext cx="78450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May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Picture 9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8674" y="2045001"/>
            <a:ext cx="1866013" cy="21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285644" y="3881463"/>
            <a:ext cx="69762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Jan ’15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33" name="Picture 3" descr="C:\Users\CARLOS~1\AppData\Local\Temp\Rar$DRa0.184\Full_VcbkIdc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5896" y="2078525"/>
            <a:ext cx="2353586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74008" y="3389020"/>
            <a:ext cx="1285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Experimental results, low voltage stage</a:t>
            </a:r>
            <a:endParaRPr lang="en-US" sz="1200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6562789" y="1582310"/>
            <a:ext cx="544014" cy="5510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77266" y="1077157"/>
            <a:ext cx="2401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Construction and testing of High </a:t>
            </a:r>
            <a:r>
              <a:rPr lang="en-US" sz="1200" b="1" dirty="0">
                <a:solidFill>
                  <a:srgbClr val="7030A0"/>
                </a:solidFill>
              </a:rPr>
              <a:t>V</a:t>
            </a:r>
            <a:r>
              <a:rPr lang="en-US" sz="1200" b="1" dirty="0" smtClean="0">
                <a:solidFill>
                  <a:srgbClr val="7030A0"/>
                </a:solidFill>
              </a:rPr>
              <a:t>oltage Oil tank assembly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399867" y="1274533"/>
            <a:ext cx="15834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Feb’15 to Sept’15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6501" y="1033670"/>
            <a:ext cx="4331511" cy="548640"/>
          </a:xfrm>
          <a:prstGeom prst="rect">
            <a:avLst/>
          </a:prstGeom>
          <a:noFill/>
          <a:ln w="38100"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05906" y="107345"/>
            <a:ext cx="71603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Stacked Multi-Level (SML) modulator: </a:t>
            </a:r>
          </a:p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– Development roadmap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E5645B16-9B63-428E-AC01-2B905A6F4506}" type="slidenum">
              <a:rPr lang="pt-PT" smtClean="0"/>
              <a:pPr>
                <a:defRPr/>
              </a:pPr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96337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17 Modulators Strategy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GB" sz="3100" dirty="0" smtClean="0"/>
              <a:t>ESS </a:t>
            </a:r>
            <a:r>
              <a:rPr lang="en-GB" sz="3100" dirty="0"/>
              <a:t>has launched an Invitation To Tender for the design and construction of one 330kVA </a:t>
            </a:r>
            <a:r>
              <a:rPr lang="en-GB" sz="3100" dirty="0" smtClean="0"/>
              <a:t>modulator</a:t>
            </a:r>
            <a:endParaRPr lang="en-GB" sz="31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Contract awarded to </a:t>
            </a:r>
            <a:r>
              <a:rPr lang="en-GB" dirty="0" err="1"/>
              <a:t>Ampegon</a:t>
            </a:r>
            <a:r>
              <a:rPr lang="en-GB" dirty="0"/>
              <a:t> on June </a:t>
            </a:r>
            <a:r>
              <a:rPr lang="en-GB" dirty="0" smtClean="0"/>
              <a:t>2014</a:t>
            </a:r>
            <a:endParaRPr lang="en-GB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Technical Design </a:t>
            </a:r>
            <a:r>
              <a:rPr lang="en-GB" dirty="0">
                <a:solidFill>
                  <a:schemeClr val="tx1"/>
                </a:solidFill>
              </a:rPr>
              <a:t>Report </a:t>
            </a:r>
            <a:r>
              <a:rPr lang="en-GB" dirty="0" smtClean="0">
                <a:solidFill>
                  <a:schemeClr val="tx1"/>
                </a:solidFill>
              </a:rPr>
              <a:t>reviewed in April 2015</a:t>
            </a: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Delivery foreseen for </a:t>
            </a:r>
            <a:r>
              <a:rPr lang="en-GB" dirty="0" smtClean="0">
                <a:solidFill>
                  <a:schemeClr val="tx1"/>
                </a:solidFill>
              </a:rPr>
              <a:t>May 2016</a:t>
            </a: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Soak testing in Uppsala RF test stand, from </a:t>
            </a:r>
            <a:r>
              <a:rPr lang="en-GB" dirty="0" smtClean="0">
                <a:solidFill>
                  <a:schemeClr val="tx1"/>
                </a:solidFill>
              </a:rPr>
              <a:t>June to Sept (?) 2016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3100" dirty="0" smtClean="0"/>
              <a:t>CEA </a:t>
            </a:r>
            <a:r>
              <a:rPr lang="en-GB" sz="3100" dirty="0"/>
              <a:t>/ </a:t>
            </a:r>
            <a:r>
              <a:rPr lang="en-GB" sz="3100" dirty="0" err="1"/>
              <a:t>Saclay</a:t>
            </a:r>
            <a:r>
              <a:rPr lang="en-GB" sz="3100" dirty="0"/>
              <a:t> has launched an Invitation To Tender for the design and construction of another 330kVA modulator  for their RFQ test stand. It can also serve as a technology demonstrator for </a:t>
            </a:r>
            <a:r>
              <a:rPr lang="en-GB" sz="3100" dirty="0" smtClean="0"/>
              <a:t>ESS</a:t>
            </a:r>
            <a:endParaRPr lang="en-GB" sz="31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Contract awarded to DTI on Oct </a:t>
            </a:r>
            <a:r>
              <a:rPr lang="en-GB" dirty="0" smtClean="0"/>
              <a:t>2014</a:t>
            </a:r>
            <a:endParaRPr lang="en-GB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Delivery foreseen for Jan </a:t>
            </a:r>
            <a:r>
              <a:rPr lang="en-GB" dirty="0" smtClean="0"/>
              <a:t>2016</a:t>
            </a:r>
            <a:endParaRPr lang="en-GB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Soak testing at CEA/</a:t>
            </a:r>
            <a:r>
              <a:rPr lang="en-GB" dirty="0" err="1"/>
              <a:t>Saclay</a:t>
            </a:r>
            <a:r>
              <a:rPr lang="en-GB" dirty="0"/>
              <a:t> RFQ test stand from January to April(?) </a:t>
            </a:r>
            <a:r>
              <a:rPr lang="en-GB" dirty="0" smtClean="0"/>
              <a:t>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83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8 Medium </a:t>
            </a:r>
            <a:r>
              <a:rPr lang="en-US" dirty="0"/>
              <a:t>beta klystrons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91726" cy="4762444"/>
          </a:xfrm>
        </p:spPr>
        <p:txBody>
          <a:bodyPr>
            <a:normAutofit/>
          </a:bodyPr>
          <a:lstStyle/>
          <a:p>
            <a:r>
              <a:rPr lang="en-US" dirty="0" smtClean="0"/>
              <a:t>3 prototypes ordered</a:t>
            </a:r>
          </a:p>
          <a:p>
            <a:r>
              <a:rPr lang="en-US" dirty="0" smtClean="0"/>
              <a:t>Delivery Q2-Q3 2016</a:t>
            </a:r>
          </a:p>
          <a:p>
            <a:r>
              <a:rPr lang="en-US" dirty="0" smtClean="0"/>
              <a:t>36 tubes needed for medium beta</a:t>
            </a:r>
          </a:p>
          <a:p>
            <a:r>
              <a:rPr lang="en-US" dirty="0" smtClean="0"/>
              <a:t>Tender in the end of 2016 for 36 tubes - possible In-kind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88" y="3964602"/>
            <a:ext cx="968355" cy="254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26" y="1593909"/>
            <a:ext cx="841403" cy="1739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86269" y="5716313"/>
            <a:ext cx="966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Thales</a:t>
            </a:r>
          </a:p>
          <a:p>
            <a:r>
              <a:rPr lang="en-US" b="1" dirty="0" smtClean="0"/>
              <a:t>TH 2180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81812" y="5264300"/>
            <a:ext cx="49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CPI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02126" y="3375013"/>
            <a:ext cx="933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Toshiba</a:t>
            </a:r>
          </a:p>
          <a:p>
            <a:r>
              <a:rPr lang="en-US" b="1" dirty="0" smtClean="0"/>
              <a:t>E37504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88" y="2348646"/>
            <a:ext cx="1081798" cy="28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8 RF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Hardware such as </a:t>
            </a:r>
            <a:r>
              <a:rPr lang="en-US" dirty="0"/>
              <a:t>w</a:t>
            </a:r>
            <a:r>
              <a:rPr lang="en-US" dirty="0" smtClean="0"/>
              <a:t>aveguides, circulators, loads, directional couplers, arc detectors, support stands, etc. for spoke, medium, and high beta </a:t>
            </a:r>
            <a:r>
              <a:rPr lang="en-US" dirty="0" err="1" smtClean="0"/>
              <a:t>linac</a:t>
            </a:r>
            <a:r>
              <a:rPr lang="en-US" dirty="0" smtClean="0"/>
              <a:t> to be integrated into ESS RF distribution (procurement + IK)</a:t>
            </a:r>
          </a:p>
          <a:p>
            <a:pPr lvl="1"/>
            <a:r>
              <a:rPr lang="en-US" dirty="0" smtClean="0"/>
              <a:t>RF distribution systems for 62 cavities (stage 1) and 84 cavities (stage 2)</a:t>
            </a:r>
          </a:p>
          <a:p>
            <a:r>
              <a:rPr lang="en-US" dirty="0" smtClean="0"/>
              <a:t>Hardware for Low-Level RF electronics for integration into ESS LLRF system (procurement + IK)</a:t>
            </a:r>
          </a:p>
          <a:p>
            <a:r>
              <a:rPr lang="en-US" dirty="0" smtClean="0"/>
              <a:t>Hardware for RF interlock system for integration into ESS interlock system (procurement + IK) 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18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Overview cryogenics</a:t>
            </a:r>
            <a:endParaRPr lang="en-GB" noProof="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5127399"/>
              </p:ext>
            </p:extLst>
          </p:nvPr>
        </p:nvGraphicFramePr>
        <p:xfrm>
          <a:off x="19971" y="1628800"/>
          <a:ext cx="9124029" cy="4957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362"/>
                <a:gridCol w="1466362"/>
                <a:gridCol w="6191305"/>
              </a:tblGrid>
              <a:tr h="6376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Est.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Contract Date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Description and possible contracts</a:t>
                      </a:r>
                      <a:endParaRPr lang="en-US" sz="1600" dirty="0"/>
                    </a:p>
                  </a:txBody>
                  <a:tcPr/>
                </a:tc>
              </a:tr>
              <a:tr h="577709">
                <a:tc rowSpan="3">
                  <a:txBody>
                    <a:bodyPr/>
                    <a:lstStyle/>
                    <a:p>
                      <a:r>
                        <a:rPr lang="en-US" sz="1600" dirty="0" smtClean="0"/>
                        <a:t>Dec 2015</a:t>
                      </a:r>
                      <a:endParaRPr lang="en-US" sz="16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600" dirty="0" smtClean="0"/>
                        <a:t>TICP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Lot 1:</a:t>
                      </a:r>
                      <a:r>
                        <a:rPr lang="en-US" sz="1600" baseline="0" dirty="0" smtClean="0"/>
                        <a:t> small cryogenic plant incl. coldbox, compressor system, filling station, 5000 l </a:t>
                      </a:r>
                      <a:r>
                        <a:rPr lang="en-US" sz="1600" baseline="0" dirty="0" err="1" smtClean="0"/>
                        <a:t>LHe</a:t>
                      </a:r>
                      <a:r>
                        <a:rPr lang="en-US" sz="1600" baseline="0" dirty="0" smtClean="0"/>
                        <a:t> Dewar</a:t>
                      </a:r>
                      <a:endParaRPr lang="en-US" sz="1600" dirty="0"/>
                    </a:p>
                  </a:txBody>
                  <a:tcPr/>
                </a:tc>
              </a:tr>
              <a:tr h="6231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Lot 2:</a:t>
                      </a:r>
                      <a:r>
                        <a:rPr lang="en-US" sz="1600" baseline="0" dirty="0" smtClean="0"/>
                        <a:t> helium recovery system incl. high pressure compressors, storage, gas bag, valve panel</a:t>
                      </a:r>
                      <a:endParaRPr lang="en-US" sz="1600" dirty="0"/>
                    </a:p>
                  </a:txBody>
                  <a:tcPr/>
                </a:tc>
              </a:tr>
              <a:tr h="4154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Lot 3: stand-alone</a:t>
                      </a:r>
                      <a:r>
                        <a:rPr lang="en-US" sz="1600" baseline="0" dirty="0" smtClean="0"/>
                        <a:t> helium purifier</a:t>
                      </a:r>
                      <a:endParaRPr lang="en-US" sz="1600" dirty="0"/>
                    </a:p>
                  </a:txBody>
                  <a:tcPr/>
                </a:tc>
              </a:tr>
              <a:tr h="62955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Q1 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TMCP</a:t>
                      </a:r>
                    </a:p>
                    <a:p>
                      <a:r>
                        <a:rPr lang="en-US" sz="1600" dirty="0" smtClean="0"/>
                        <a:t>(Target, WP3)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Large</a:t>
                      </a:r>
                      <a:r>
                        <a:rPr lang="en-US" sz="1600" baseline="0" dirty="0" smtClean="0"/>
                        <a:t> cryoplant incl. coldbox, compression and oil system</a:t>
                      </a:r>
                      <a:endParaRPr lang="en-US" sz="16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Q1 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Piping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Warm</a:t>
                      </a:r>
                      <a:r>
                        <a:rPr lang="en-US" sz="1600" baseline="0" dirty="0" smtClean="0"/>
                        <a:t> interconnecting piping for helium and cooling water between subunits in several buildings, valve panels and installation</a:t>
                      </a:r>
                      <a:endParaRPr lang="en-US" sz="1600" dirty="0"/>
                    </a:p>
                  </a:txBody>
                  <a:tcPr/>
                </a:tc>
              </a:tr>
              <a:tr h="3283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Q2 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Warm</a:t>
                      </a:r>
                      <a:r>
                        <a:rPr lang="en-US" sz="1600" baseline="0" dirty="0" smtClean="0"/>
                        <a:t> pure helium storage tanks</a:t>
                      </a:r>
                      <a:endParaRPr lang="en-US" sz="1600" dirty="0"/>
                    </a:p>
                  </a:txBody>
                  <a:tcPr/>
                </a:tc>
              </a:tr>
              <a:tr h="56716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Q3 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LHe</a:t>
                      </a:r>
                      <a:r>
                        <a:rPr lang="en-US" sz="1600" dirty="0" smtClean="0"/>
                        <a:t> tank</a:t>
                      </a:r>
                    </a:p>
                    <a:p>
                      <a:r>
                        <a:rPr lang="en-US" sz="1600" dirty="0" smtClean="0"/>
                        <a:t>(ACCP)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20’000 l liquid helium storage tank,</a:t>
                      </a:r>
                      <a:r>
                        <a:rPr lang="en-US" sz="1600" baseline="0" dirty="0" smtClean="0"/>
                        <a:t> can be ordered as option of the ACCP contract</a:t>
                      </a:r>
                      <a:endParaRPr lang="en-US" sz="1600" dirty="0"/>
                    </a:p>
                  </a:txBody>
                  <a:tcPr/>
                </a:tc>
              </a:tr>
              <a:tr h="56716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Q3 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Molecules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Helium and nitrogen supply</a:t>
                      </a:r>
                      <a:r>
                        <a:rPr lang="en-US" sz="1600" baseline="0" dirty="0" smtClean="0"/>
                        <a:t> including rent LN2 tanks – long term supply contract 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93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Status cryogenics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/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951266"/>
              </p:ext>
            </p:extLst>
          </p:nvPr>
        </p:nvGraphicFramePr>
        <p:xfrm>
          <a:off x="0" y="1412777"/>
          <a:ext cx="9144000" cy="532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606"/>
                <a:gridCol w="3772488"/>
                <a:gridCol w="4087906"/>
              </a:tblGrid>
              <a:tr h="36003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Current</a:t>
                      </a:r>
                      <a:r>
                        <a:rPr lang="en-US" sz="1600" baseline="0" dirty="0" smtClean="0"/>
                        <a:t> Status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Possible</a:t>
                      </a:r>
                      <a:r>
                        <a:rPr lang="en-US" sz="1600" baseline="0" dirty="0" smtClean="0"/>
                        <a:t> suppliers</a:t>
                      </a:r>
                      <a:endParaRPr lang="en-US" sz="1600" dirty="0"/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TICP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RFQ published</a:t>
                      </a:r>
                      <a:r>
                        <a:rPr lang="en-US" sz="1600" baseline="0" dirty="0" smtClean="0"/>
                        <a:t> in June 2015, tenders due date 2015-09-18, several evaluation meetings planned, contract(s) award expected  in CW46, 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Tenders from France, Switzerland,</a:t>
                      </a:r>
                      <a:r>
                        <a:rPr lang="en-US" sz="1600" baseline="0" dirty="0" smtClean="0"/>
                        <a:t> Germany and China for different lots</a:t>
                      </a:r>
                      <a:endParaRPr lang="en-US" sz="1600" dirty="0"/>
                    </a:p>
                  </a:txBody>
                  <a:tcPr/>
                </a:tc>
              </a:tr>
              <a:tr h="8215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TMCP</a:t>
                      </a:r>
                    </a:p>
                    <a:p>
                      <a:r>
                        <a:rPr lang="en-US" sz="1600" dirty="0" smtClean="0"/>
                        <a:t>(Target, WP3)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RFQ published</a:t>
                      </a:r>
                      <a:r>
                        <a:rPr lang="en-US" sz="1600" baseline="0" dirty="0" smtClean="0"/>
                        <a:t> in September 2015, tenders due date 2015-12-01, contract award expected in January 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Tenders from France</a:t>
                      </a:r>
                      <a:r>
                        <a:rPr lang="en-US" sz="1600" baseline="0" dirty="0" smtClean="0"/>
                        <a:t> and</a:t>
                      </a:r>
                      <a:r>
                        <a:rPr lang="en-US" sz="1600" dirty="0" smtClean="0"/>
                        <a:t> Switzerland</a:t>
                      </a:r>
                    </a:p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Planned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in-kind supply from FZJ, Germany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3322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Piping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Technical</a:t>
                      </a:r>
                      <a:r>
                        <a:rPr lang="en-US" sz="1600" baseline="0" dirty="0" smtClean="0"/>
                        <a:t> specification in early draft state, RFQ to be published till end of 2015, goal for contract award till March 2016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Unknown,</a:t>
                      </a:r>
                      <a:r>
                        <a:rPr lang="en-US" sz="1600" baseline="0" dirty="0" smtClean="0"/>
                        <a:t> budgetary proposal from Sweden</a:t>
                      </a:r>
                      <a:endParaRPr lang="en-US" sz="16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Technical</a:t>
                      </a:r>
                      <a:r>
                        <a:rPr lang="en-US" sz="1600" baseline="0" dirty="0" smtClean="0"/>
                        <a:t> specification in almost final state, RFQ to be published early 2016, goal for contract award till April 2016 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Unknown,</a:t>
                      </a:r>
                      <a:r>
                        <a:rPr lang="en-US" sz="1600" baseline="0" dirty="0" smtClean="0"/>
                        <a:t> budgetary proposals from Turkey, Germany and China</a:t>
                      </a:r>
                      <a:endParaRPr lang="en-US" sz="1600" dirty="0"/>
                    </a:p>
                  </a:txBody>
                  <a:tcPr/>
                </a:tc>
              </a:tr>
              <a:tr h="57814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LHe</a:t>
                      </a:r>
                      <a:r>
                        <a:rPr lang="en-US" sz="1600" dirty="0" smtClean="0"/>
                        <a:t> tank</a:t>
                      </a:r>
                    </a:p>
                    <a:p>
                      <a:r>
                        <a:rPr lang="en-US" sz="1600" dirty="0" smtClean="0"/>
                        <a:t>(ACCP)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 of ACCP (Option 2),</a:t>
                      </a:r>
                      <a:r>
                        <a:rPr lang="en-US" sz="1600" baseline="0" dirty="0" smtClean="0"/>
                        <a:t> can be ordered directly or new RFQ 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Switzerland</a:t>
                      </a:r>
                      <a:r>
                        <a:rPr lang="en-US" sz="1600" baseline="0" dirty="0" smtClean="0"/>
                        <a:t> with sub-supplier from UK or directly UK for new RFQ (higher risk for ESS)</a:t>
                      </a:r>
                      <a:endParaRPr lang="en-US" sz="1600" dirty="0"/>
                    </a:p>
                  </a:txBody>
                  <a:tcPr/>
                </a:tc>
              </a:tr>
              <a:tr h="5781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Molecules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Very</a:t>
                      </a:r>
                      <a:r>
                        <a:rPr lang="en-US" sz="1600" baseline="0" dirty="0" smtClean="0"/>
                        <a:t> early stage, contact with suppliers established, ESS needs specified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Swedish branches</a:t>
                      </a:r>
                      <a:r>
                        <a:rPr lang="en-US" sz="1600" baseline="0" dirty="0" smtClean="0"/>
                        <a:t> of big gas companies from France, Germany, USA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65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 smtClean="0"/>
              <a:t>Accelerator overview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967"/>
            <a:ext cx="8229600" cy="5257800"/>
          </a:xfrm>
        </p:spPr>
        <p:txBody>
          <a:bodyPr lIns="85699" tIns="42850" rIns="85699" bIns="42850">
            <a:noAutofit/>
          </a:bodyPr>
          <a:lstStyle/>
          <a:p>
            <a:pPr marL="400040" indent="-342900">
              <a:buFont typeface="Arial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The ESS accelerator project is making progress according to plan (5 MW, 14 Hz, 2.86 </a:t>
            </a:r>
            <a:r>
              <a:rPr lang="en-GB" sz="1800" dirty="0" err="1" smtClean="0">
                <a:solidFill>
                  <a:schemeClr val="tx1"/>
                </a:solidFill>
              </a:rPr>
              <a:t>ms</a:t>
            </a:r>
            <a:r>
              <a:rPr lang="en-GB" sz="1800" dirty="0" smtClean="0">
                <a:solidFill>
                  <a:schemeClr val="tx1"/>
                </a:solidFill>
              </a:rPr>
              <a:t>)</a:t>
            </a:r>
            <a:endParaRPr lang="en-GB" sz="1800" dirty="0">
              <a:solidFill>
                <a:schemeClr val="tx1"/>
              </a:solidFill>
            </a:endParaRP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26 In-kind partners have started detailed contract negotiations for &gt;50% of the project value. 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Head of Agreement permits work to start at IK partners while contract negotiations are being completed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Remaining possible in-kind consist of commercial procurement of components for the accelerator</a:t>
            </a: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The accelerator division has 61 staff members. An additional 10 engineers and 40 technicians is to be hired up to 2019 (plus 15 operators)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A </a:t>
            </a:r>
            <a:r>
              <a:rPr lang="en-GB" sz="1400" dirty="0" smtClean="0">
                <a:solidFill>
                  <a:schemeClr val="tx1"/>
                </a:solidFill>
              </a:rPr>
              <a:t>new organisation has just been approved by ESS management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A major task for the division is to coordinate, integrate and install the accelerator which to a large part will be delivered as in-kind or by </a:t>
            </a:r>
            <a:r>
              <a:rPr lang="en-GB" sz="1400" dirty="0" smtClean="0">
                <a:solidFill>
                  <a:schemeClr val="tx1"/>
                </a:solidFill>
              </a:rPr>
              <a:t>industry</a:t>
            </a: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ESS AB is becoming the EESS ERIC 2</a:t>
            </a:r>
            <a:r>
              <a:rPr lang="en-GB" sz="1800" baseline="30000" dirty="0" smtClean="0">
                <a:solidFill>
                  <a:schemeClr val="tx1"/>
                </a:solidFill>
              </a:rPr>
              <a:t>nd</a:t>
            </a:r>
            <a:r>
              <a:rPr lang="en-GB" sz="1800" dirty="0" smtClean="0">
                <a:solidFill>
                  <a:schemeClr val="tx1"/>
                </a:solidFill>
              </a:rPr>
              <a:t> October 2015</a:t>
            </a: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EPG has become ETB – Technical management meeting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TCM to address specific technical issues</a:t>
            </a:r>
            <a:endParaRPr lang="en-GB" sz="1400" dirty="0" smtClean="0">
              <a:solidFill>
                <a:schemeClr val="tx1"/>
              </a:solidFill>
            </a:endParaRP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Integration test launched at ESS</a:t>
            </a:r>
            <a:endParaRPr lang="en-GB" sz="18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GB" sz="1400" dirty="0" smtClean="0">
              <a:solidFill>
                <a:schemeClr val="tx1"/>
              </a:solidFill>
            </a:endParaRPr>
          </a:p>
          <a:p>
            <a:pPr marL="800019" lvl="1" indent="-342900">
              <a:buFont typeface="Arial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39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</a:t>
            </a:r>
            <a:r>
              <a:rPr lang="en-US" dirty="0" smtClean="0"/>
              <a:t>Standardization, an </a:t>
            </a:r>
            <a:r>
              <a:rPr lang="en-US" dirty="0"/>
              <a:t>Integrated Approach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-1" y="1484784"/>
            <a:ext cx="4792235" cy="482453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Working closely with our partners </a:t>
            </a:r>
            <a:r>
              <a:rPr lang="en-US" sz="1800" dirty="0" smtClean="0">
                <a:solidFill>
                  <a:srgbClr val="000000"/>
                </a:solidFill>
              </a:rPr>
              <a:t>across the project one </a:t>
            </a:r>
            <a:r>
              <a:rPr lang="en-US" sz="1800" dirty="0">
                <a:solidFill>
                  <a:srgbClr val="000000"/>
                </a:solidFill>
              </a:rPr>
              <a:t>of our primary goals </a:t>
            </a:r>
            <a:r>
              <a:rPr lang="en-US" sz="1800" dirty="0" smtClean="0">
                <a:solidFill>
                  <a:srgbClr val="000000"/>
                </a:solidFill>
              </a:rPr>
              <a:t>was to </a:t>
            </a:r>
            <a:r>
              <a:rPr lang="en-US" sz="1800" dirty="0">
                <a:solidFill>
                  <a:srgbClr val="000000"/>
                </a:solidFill>
              </a:rPr>
              <a:t>promote the use of common vacuum </a:t>
            </a:r>
            <a:r>
              <a:rPr lang="en-US" sz="1800" dirty="0" smtClean="0">
                <a:solidFill>
                  <a:srgbClr val="000000"/>
                </a:solidFill>
              </a:rPr>
              <a:t>equipment and standards. As a result a </a:t>
            </a:r>
            <a:r>
              <a:rPr lang="en-US" sz="1800" dirty="0">
                <a:solidFill>
                  <a:srgbClr val="000000"/>
                </a:solidFill>
              </a:rPr>
              <a:t>Vacuum Standardization meeting </a:t>
            </a:r>
            <a:r>
              <a:rPr lang="en-US" sz="1800" dirty="0" smtClean="0">
                <a:solidFill>
                  <a:srgbClr val="000000"/>
                </a:solidFill>
              </a:rPr>
              <a:t>was held in February 2014 where equipment suitable for Standardization was agreed and reflected in the </a:t>
            </a:r>
            <a:r>
              <a:rPr lang="en-US" sz="1800" dirty="0">
                <a:solidFill>
                  <a:srgbClr val="000000"/>
                </a:solidFill>
              </a:rPr>
              <a:t>ESS Vacuum </a:t>
            </a:r>
            <a:r>
              <a:rPr lang="en-US" sz="1800" dirty="0" smtClean="0">
                <a:solidFill>
                  <a:srgbClr val="000000"/>
                </a:solidFill>
              </a:rPr>
              <a:t>Handbook.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An important element of this Standardization is the </a:t>
            </a:r>
            <a:r>
              <a:rPr lang="en-US" sz="1800" dirty="0" smtClean="0">
                <a:solidFill>
                  <a:schemeClr val="tx1"/>
                </a:solidFill>
              </a:rPr>
              <a:t>Procurement Policy </a:t>
            </a:r>
            <a:r>
              <a:rPr lang="en-US" sz="1800" dirty="0">
                <a:solidFill>
                  <a:schemeClr val="tx1"/>
                </a:solidFill>
              </a:rPr>
              <a:t>applied </a:t>
            </a:r>
            <a:r>
              <a:rPr lang="en-US" sz="1800" dirty="0" smtClean="0">
                <a:solidFill>
                  <a:schemeClr val="tx1"/>
                </a:solidFill>
              </a:rPr>
              <a:t>for the procurement of all “major” vacuum equipment. </a:t>
            </a:r>
            <a:r>
              <a:rPr lang="en-US" sz="1800" dirty="0">
                <a:solidFill>
                  <a:schemeClr val="tx1"/>
                </a:solidFill>
              </a:rPr>
              <a:t>The primary objective of the program is to develop a list of standard vacuum </a:t>
            </a:r>
            <a:r>
              <a:rPr lang="en-US" sz="1800" dirty="0" smtClean="0">
                <a:solidFill>
                  <a:schemeClr val="tx1"/>
                </a:solidFill>
              </a:rPr>
              <a:t>equipment </a:t>
            </a:r>
            <a:r>
              <a:rPr lang="en-US" sz="1800" dirty="0">
                <a:solidFill>
                  <a:schemeClr val="tx1"/>
                </a:solidFill>
              </a:rPr>
              <a:t>for use project wide to minimize project costs, reduce spares holdings, training and achieve other benefits of standardization.</a:t>
            </a:r>
          </a:p>
          <a:p>
            <a:endParaRPr lang="en-GB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2691" r="2691"/>
          <a:stretch>
            <a:fillRect/>
          </a:stretch>
        </p:blipFill>
        <p:spPr>
          <a:xfrm>
            <a:off x="4716016" y="1484784"/>
            <a:ext cx="4105026" cy="45152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42992" y="6093296"/>
            <a:ext cx="4501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http://europeanspallationsource.se/accelerator-documents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332656"/>
            <a:ext cx="1440159" cy="8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1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of components and Quantities 2015/2016 schedule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303142"/>
              </p:ext>
            </p:extLst>
          </p:nvPr>
        </p:nvGraphicFramePr>
        <p:xfrm>
          <a:off x="179512" y="1700808"/>
          <a:ext cx="4464496" cy="4855764"/>
        </p:xfrm>
        <a:graphic>
          <a:graphicData uri="http://schemas.openxmlformats.org/drawingml/2006/table">
            <a:tbl>
              <a:tblPr/>
              <a:tblGrid>
                <a:gridCol w="2520280"/>
                <a:gridCol w="1080120"/>
                <a:gridCol w="864096"/>
              </a:tblGrid>
              <a:tr h="1970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Source+LEBT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RFQ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Gauges Controller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7083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Turbo pump Controller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83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Gass Mass Flow Controller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83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Residual Gas Analyzer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83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Gauges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7083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Turbo pumps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83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Primary pumps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83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Valves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83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449" marR="9449" marT="94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numbers</a:t>
                      </a:r>
                    </a:p>
                  </a:txBody>
                  <a:tcPr marL="9449" marR="9449" marT="94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449" marR="9449" marT="94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9449" marR="9449" marT="94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76056" y="1844824"/>
            <a:ext cx="3744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2015/216</a:t>
            </a:r>
          </a:p>
          <a:p>
            <a:endParaRPr lang="en-US" dirty="0"/>
          </a:p>
          <a:p>
            <a:r>
              <a:rPr lang="en-US" dirty="0" smtClean="0"/>
              <a:t>Some major specifications and correspondent frame work agreement with the in-kind are “ on going” process: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Vacuum gauges,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Turbo pumps and backing pumps,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Mass flow meters,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Residual Gas Analyzers,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Valves.</a:t>
            </a:r>
          </a:p>
          <a:p>
            <a:endParaRPr lang="en-US" dirty="0" smtClean="0"/>
          </a:p>
          <a:p>
            <a:r>
              <a:rPr lang="en-US" dirty="0" err="1" smtClean="0"/>
              <a:t>Aprox</a:t>
            </a:r>
            <a:r>
              <a:rPr lang="en-US" dirty="0" smtClean="0"/>
              <a:t>. </a:t>
            </a:r>
            <a:r>
              <a:rPr lang="en-US" smtClean="0"/>
              <a:t>100 units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7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139136" cy="92211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GB" sz="3400" dirty="0" smtClean="0">
                <a:solidFill>
                  <a:srgbClr val="FFFFFF"/>
                </a:solidFill>
              </a:rPr>
              <a:t>Accelerator </a:t>
            </a:r>
            <a:r>
              <a:rPr lang="en-US" sz="3400" dirty="0" smtClean="0"/>
              <a:t>Summary</a:t>
            </a:r>
            <a:r>
              <a:rPr lang="en-US" sz="3400" dirty="0"/>
              <a:t/>
            </a:r>
            <a:br>
              <a:rPr lang="en-US" sz="34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5699" tIns="42850" rIns="85699" bIns="42850"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The accelerator is built by a collaboration and the management model must reflect that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CB and TB important tools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IK </a:t>
            </a:r>
            <a:r>
              <a:rPr lang="en-US" dirty="0" smtClean="0"/>
              <a:t>contributions already represents 50% of the project volume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accelerator project is in a phase of intense prototyping and reviewing and will soon see most major systems in construction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Large part of prototyping and design done by in-kind partners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Essential to get in-kind contracts agreed and signed in 2015 to permit construction of all systems to start in earnest</a:t>
            </a:r>
          </a:p>
          <a:p>
            <a:pPr lvl="1" indent="-342900">
              <a:buFont typeface="Arial"/>
              <a:buChar char="•"/>
            </a:pPr>
            <a:r>
              <a:rPr lang="en-US" dirty="0"/>
              <a:t>Work on (parts of the) RF design, modulators, beam instrumentation and cryogenic design done in </a:t>
            </a:r>
            <a:r>
              <a:rPr lang="en-US" dirty="0" smtClean="0"/>
              <a:t>Lund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Coordination, integration and verification represent a major part of the work done today by the accelerator division at ESS in Lund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A large number of Accelerator items will be installed in a very short time much faster than other similar projects – the integration test is very important to prepare for this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goal is to build and train the accelerator division so that it can assume full responsibility for operation and maintenance of the accelerator systems in 2019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The work at the Integration test in the M-building at LTH is an essential part </a:t>
            </a:r>
            <a:r>
              <a:rPr lang="en-US" dirty="0"/>
              <a:t>o</a:t>
            </a:r>
            <a:r>
              <a:rPr lang="en-US" dirty="0" smtClean="0"/>
              <a:t>f achieving this and was recommended by Annual Review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86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263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17 Modulators Strategy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GB" dirty="0"/>
              <a:t>ESS internal development of a new topology (SML – Stacked Multi-Level</a:t>
            </a:r>
            <a:r>
              <a:rPr lang="en-GB" dirty="0" smtClean="0"/>
              <a:t>)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GB" dirty="0"/>
              <a:t>Construction and validation of a Reduced Scale prototype rated for 120 kVA (115kV / 20A, 3.5ms / 14Hz) in collaboration with Lund University (LTH). Can power one 704MHz 1.2MWpk </a:t>
            </a:r>
            <a:r>
              <a:rPr lang="en-GB" dirty="0" smtClean="0"/>
              <a:t>klystron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GB" dirty="0"/>
              <a:t>Project has started in June 2013. Completion and demonstration of technology are </a:t>
            </a:r>
            <a:r>
              <a:rPr lang="en-GB" dirty="0">
                <a:solidFill>
                  <a:schemeClr val="tx1"/>
                </a:solidFill>
              </a:rPr>
              <a:t>foreseen for </a:t>
            </a:r>
            <a:r>
              <a:rPr lang="en-GB" dirty="0" smtClean="0">
                <a:solidFill>
                  <a:schemeClr val="tx1"/>
                </a:solidFill>
              </a:rPr>
              <a:t>end 2015</a:t>
            </a:r>
            <a:endParaRPr lang="en-GB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en-GB" dirty="0"/>
              <a:t>Upgrade to the full scale system 660kVA (115kV / 100A, 3.5ms / 14Hz) is a matter of thermal re-design and selection of higher current components. The full scale modulator is able to power 4x 704MHz 1.2MWpk klystrons in parallel. Straightforward approach with low </a:t>
            </a:r>
            <a:r>
              <a:rPr lang="en-GB" dirty="0" smtClean="0"/>
              <a:t>risks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41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developments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03417" y="1565697"/>
            <a:ext cx="4352081" cy="4968552"/>
          </a:xfrm>
          <a:prstGeom prst="rect">
            <a:avLst/>
          </a:prstGeom>
          <a:ln w="57150" cmpd="sng">
            <a:noFill/>
          </a:ln>
        </p:spPr>
        <p:txBody>
          <a:bodyPr>
            <a:normAutofit lnSpcReduction="10000"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AU" sz="2400" dirty="0" smtClean="0"/>
              <a:t>France, IRFU-CEA: 6 medium beta prototype cavities under fabrication at </a:t>
            </a:r>
            <a:r>
              <a:rPr lang="en-AU" sz="2400" dirty="0" err="1" smtClean="0"/>
              <a:t>Zanon</a:t>
            </a:r>
            <a:endParaRPr lang="en-AU" sz="2400" dirty="0" smtClean="0"/>
          </a:p>
          <a:p>
            <a:pPr marL="800100" lvl="1" indent="-342900">
              <a:buFont typeface="Arial"/>
              <a:buChar char="•"/>
            </a:pPr>
            <a:r>
              <a:rPr lang="en-AU" sz="1800" dirty="0" smtClean="0"/>
              <a:t>All 30 dumbbells have been e beam welded</a:t>
            </a:r>
          </a:p>
          <a:p>
            <a:pPr marL="800100" lvl="1" indent="-342900">
              <a:buFont typeface="Arial"/>
              <a:buChar char="•"/>
            </a:pPr>
            <a:r>
              <a:rPr lang="en-AU" sz="1800" dirty="0" smtClean="0"/>
              <a:t>First complete bare cavity to CEA in October</a:t>
            </a:r>
          </a:p>
          <a:p>
            <a:pPr marL="800100" lvl="1" indent="-342900">
              <a:buFont typeface="Arial"/>
              <a:buChar char="•"/>
            </a:pPr>
            <a:endParaRPr lang="en-AU" sz="1800" dirty="0" smtClean="0"/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France, IPN-CNRS: Experimental </a:t>
            </a:r>
            <a:r>
              <a:rPr lang="en-GB" sz="2400" dirty="0"/>
              <a:t>results obtained so far on the 3 prototype spoke cavities. </a:t>
            </a:r>
            <a:endParaRPr lang="en-GB" sz="2400" dirty="0" smtClean="0"/>
          </a:p>
          <a:p>
            <a:pPr marL="800100" lvl="1" indent="-342900">
              <a:buFont typeface="Arial"/>
              <a:buChar char="•"/>
            </a:pPr>
            <a:r>
              <a:rPr lang="en-GB" sz="1800" dirty="0" smtClean="0"/>
              <a:t>Notice </a:t>
            </a:r>
            <a:r>
              <a:rPr lang="en-GB" sz="1800" dirty="0"/>
              <a:t>the recovery and even the gain on the performance of </a:t>
            </a:r>
            <a:r>
              <a:rPr lang="en-GB" sz="1800" dirty="0" err="1"/>
              <a:t>Romea</a:t>
            </a:r>
            <a:r>
              <a:rPr lang="en-GB" sz="1800" dirty="0"/>
              <a:t> after additional chemistry to recover from the “bad baking”.</a:t>
            </a:r>
            <a:r>
              <a:rPr lang="en-US" sz="1800" dirty="0"/>
              <a:t> </a:t>
            </a:r>
            <a:endParaRPr lang="en-AU" sz="1800" dirty="0" smtClean="0"/>
          </a:p>
          <a:p>
            <a:endParaRPr lang="en-AU" sz="2400" dirty="0"/>
          </a:p>
        </p:txBody>
      </p:sp>
      <p:pic>
        <p:nvPicPr>
          <p:cNvPr id="6" name="Imag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902" y="1820822"/>
            <a:ext cx="1613267" cy="2161349"/>
          </a:xfrm>
          <a:prstGeom prst="rect">
            <a:avLst/>
          </a:prstGeom>
          <a:noFill/>
        </p:spPr>
      </p:pic>
      <p:pic>
        <p:nvPicPr>
          <p:cNvPr id="7" name="Imag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13" y="4508954"/>
            <a:ext cx="2371487" cy="1678866"/>
          </a:xfrm>
          <a:prstGeom prst="rect">
            <a:avLst/>
          </a:prstGeom>
          <a:noFill/>
        </p:spPr>
      </p:pic>
      <p:pic>
        <p:nvPicPr>
          <p:cNvPr id="8" name="Picture 2" descr="C:\D\Projets\ESS\CALHI\Project3&amp;8\cavités-hors tests\cavités proto HB\ZANON\photos\recette_beta086_ZANON_1309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25" y="1820822"/>
            <a:ext cx="1870475" cy="75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515" y="2765551"/>
            <a:ext cx="1622160" cy="121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902" y="4160070"/>
            <a:ext cx="2168767" cy="237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04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702"/>
            <a:ext cx="7139136" cy="1143000"/>
          </a:xfrm>
        </p:spPr>
        <p:txBody>
          <a:bodyPr/>
          <a:lstStyle/>
          <a:p>
            <a:r>
              <a:rPr lang="en-US" dirty="0" smtClean="0"/>
              <a:t>Vacuum lab at ESS, IK from UK-STFC-</a:t>
            </a:r>
            <a:r>
              <a:rPr lang="en-US" dirty="0" err="1" smtClean="0"/>
              <a:t>Daresbury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23" y="4190236"/>
            <a:ext cx="1775753" cy="2367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549" y="1556792"/>
            <a:ext cx="3240669" cy="2431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30" y="1588488"/>
            <a:ext cx="3146505" cy="235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90" y="4220504"/>
            <a:ext cx="3146506" cy="23598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8456" y="3625871"/>
            <a:ext cx="249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Calibration facility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8979" y="3585559"/>
            <a:ext cx="206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Material test facility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9611" y="6174946"/>
            <a:ext cx="249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Integration test facility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8009" y="6194157"/>
            <a:ext cx="128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Clean 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8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27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75" y="523875"/>
            <a:ext cx="4101800" cy="1862427"/>
            <a:chOff x="-675" y="523875"/>
            <a:chExt cx="4101800" cy="1862427"/>
          </a:xfrm>
        </p:grpSpPr>
        <p:pic>
          <p:nvPicPr>
            <p:cNvPr id="4" name="Picture 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5" y="523875"/>
              <a:ext cx="4101800" cy="185623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67241" y="2078525"/>
              <a:ext cx="705642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Jun ’13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262467" y="27253"/>
            <a:ext cx="706966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From a conceptual design to reality…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10" y="2362854"/>
            <a:ext cx="4021915" cy="2564754"/>
            <a:chOff x="79210" y="2362854"/>
            <a:chExt cx="4021915" cy="256475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0" y="2362854"/>
              <a:ext cx="4021915" cy="256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9210" y="3660588"/>
              <a:ext cx="155286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 ’13 – May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241" y="4859324"/>
            <a:ext cx="2858788" cy="1991951"/>
            <a:chOff x="145528" y="4993377"/>
            <a:chExt cx="2364695" cy="1618569"/>
          </a:xfrm>
        </p:grpSpPr>
        <p:pic>
          <p:nvPicPr>
            <p:cNvPr id="12" name="Picture 11"/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5528" y="4993377"/>
              <a:ext cx="2364695" cy="161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45528" y="6340025"/>
              <a:ext cx="686189" cy="265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Apr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53462" y="4273997"/>
            <a:ext cx="3454550" cy="2584838"/>
            <a:chOff x="5553462" y="4273997"/>
            <a:chExt cx="3454550" cy="258483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462" y="4273997"/>
              <a:ext cx="3451225" cy="258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263898" y="6551058"/>
              <a:ext cx="74411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Aug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80079" y="4299398"/>
            <a:ext cx="2273383" cy="2559437"/>
            <a:chOff x="3280079" y="4299398"/>
            <a:chExt cx="2273383" cy="2559437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079" y="4299398"/>
              <a:ext cx="2273383" cy="255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676501" y="6539885"/>
              <a:ext cx="78450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May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Picture 9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8674" y="2045001"/>
            <a:ext cx="1866013" cy="21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285644" y="3881463"/>
            <a:ext cx="69762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Jan ’15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33" name="Picture 3" descr="C:\Users\CARLOS~1\AppData\Local\Temp\Rar$DRa0.184\Full_VcbkIdc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5896" y="2078525"/>
            <a:ext cx="2353586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74008" y="3389020"/>
            <a:ext cx="1285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Experimental results, low voltage stage</a:t>
            </a:r>
            <a:endParaRPr lang="en-US" sz="1200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6562789" y="1582310"/>
            <a:ext cx="544014" cy="5510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77266" y="1077157"/>
            <a:ext cx="2401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Construction and testing of High </a:t>
            </a:r>
            <a:r>
              <a:rPr lang="en-US" sz="1200" b="1" dirty="0">
                <a:solidFill>
                  <a:srgbClr val="7030A0"/>
                </a:solidFill>
              </a:rPr>
              <a:t>V</a:t>
            </a:r>
            <a:r>
              <a:rPr lang="en-US" sz="1200" b="1" dirty="0" smtClean="0">
                <a:solidFill>
                  <a:srgbClr val="7030A0"/>
                </a:solidFill>
              </a:rPr>
              <a:t>oltage Oil tank assembly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399867" y="1274533"/>
            <a:ext cx="15834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Feb’15 to Sept’15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6501" y="1033670"/>
            <a:ext cx="4331511" cy="548640"/>
          </a:xfrm>
          <a:prstGeom prst="rect">
            <a:avLst/>
          </a:prstGeom>
          <a:noFill/>
          <a:ln w="38100"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05906" y="107345"/>
            <a:ext cx="71603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Stacked Multi-Level (SML) modulator: </a:t>
            </a:r>
          </a:p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– Development roadmap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E5645B16-9B63-428E-AC01-2B905A6F4506}" type="slidenum">
              <a:rPr lang="pt-PT" smtClean="0"/>
              <a:pPr>
                <a:defRPr/>
              </a:pPr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3799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2" t="-1770" r="13978" b="1770"/>
          <a:stretch/>
        </p:blipFill>
        <p:spPr bwMode="auto">
          <a:xfrm>
            <a:off x="2696718" y="1677733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Accelerator </a:t>
            </a:r>
            <a:r>
              <a:rPr lang="en-US" dirty="0" smtClean="0">
                <a:solidFill>
                  <a:srgbClr val="FFFFFF"/>
                </a:solidFill>
              </a:rPr>
              <a:t>Selected </a:t>
            </a:r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958288" y="1679993"/>
            <a:ext cx="1927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ESS AD</a:t>
            </a:r>
            <a:endParaRPr lang="en-US" sz="4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84671" y="1621913"/>
            <a:ext cx="5759329" cy="5157792"/>
            <a:chOff x="3384671" y="1621913"/>
            <a:chExt cx="5759329" cy="51577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2981" y="1671687"/>
              <a:ext cx="1231019" cy="64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3384671" y="1621913"/>
              <a:ext cx="5433683" cy="5157792"/>
              <a:chOff x="3384671" y="1621913"/>
              <a:chExt cx="5433683" cy="5157792"/>
            </a:xfrm>
          </p:grpSpPr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88" y="5721140"/>
                <a:ext cx="793622" cy="1058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0240" y="1621913"/>
                <a:ext cx="687948" cy="889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07608" y="2744040"/>
                <a:ext cx="1810746" cy="742689"/>
              </a:xfrm>
              <a:prstGeom prst="rect">
                <a:avLst/>
              </a:prstGeom>
            </p:spPr>
          </p:pic>
          <p:pic>
            <p:nvPicPr>
              <p:cNvPr id="23" name="Picture 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08" y="3585297"/>
                <a:ext cx="1810746" cy="951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" name="Straight Arrow Connector 45"/>
              <p:cNvCxnSpPr>
                <a:stCxn id="19" idx="1"/>
              </p:cNvCxnSpPr>
              <p:nvPr/>
            </p:nvCxnSpPr>
            <p:spPr>
              <a:xfrm flipH="1">
                <a:off x="4852721" y="2066452"/>
                <a:ext cx="2317519" cy="1892677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stCxn id="24" idx="1"/>
              </p:cNvCxnSpPr>
              <p:nvPr/>
            </p:nvCxnSpPr>
            <p:spPr>
              <a:xfrm flipH="1">
                <a:off x="4852721" y="1993034"/>
                <a:ext cx="3060260" cy="196609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20" idx="1"/>
              </p:cNvCxnSpPr>
              <p:nvPr/>
            </p:nvCxnSpPr>
            <p:spPr>
              <a:xfrm flipH="1">
                <a:off x="4852721" y="3115385"/>
                <a:ext cx="2154887" cy="84374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23" idx="1"/>
              </p:cNvCxnSpPr>
              <p:nvPr/>
            </p:nvCxnSpPr>
            <p:spPr>
              <a:xfrm flipH="1" flipV="1">
                <a:off x="4852721" y="3959129"/>
                <a:ext cx="2154887" cy="10183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stCxn id="23" idx="1"/>
              </p:cNvCxnSpPr>
              <p:nvPr/>
            </p:nvCxnSpPr>
            <p:spPr>
              <a:xfrm flipH="1">
                <a:off x="4934279" y="4060964"/>
                <a:ext cx="2073329" cy="121688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>
                <a:stCxn id="23" idx="1"/>
              </p:cNvCxnSpPr>
              <p:nvPr/>
            </p:nvCxnSpPr>
            <p:spPr>
              <a:xfrm flipH="1">
                <a:off x="3384671" y="4060964"/>
                <a:ext cx="3622937" cy="146155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stCxn id="83" idx="1"/>
              </p:cNvCxnSpPr>
              <p:nvPr/>
            </p:nvCxnSpPr>
            <p:spPr>
              <a:xfrm flipH="1" flipV="1">
                <a:off x="4852722" y="4021102"/>
                <a:ext cx="2154886" cy="111100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" name="Picture 2" descr="G:\Collaboration Area\ACCSYS Integration\Meetings\20141125_Integration_meeting\Tunnel installation.jp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08" y="4655340"/>
                <a:ext cx="1810746" cy="953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4" name="Straight Arrow Connector 93"/>
              <p:cNvCxnSpPr>
                <a:stCxn id="18" idx="1"/>
              </p:cNvCxnSpPr>
              <p:nvPr/>
            </p:nvCxnSpPr>
            <p:spPr>
              <a:xfrm flipH="1" flipV="1">
                <a:off x="4934279" y="4034693"/>
                <a:ext cx="2923909" cy="221573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53830" y="5974181"/>
                <a:ext cx="862736" cy="771609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>
                <a:stCxn id="47" idx="1"/>
              </p:cNvCxnSpPr>
              <p:nvPr/>
            </p:nvCxnSpPr>
            <p:spPr>
              <a:xfrm flipH="1" flipV="1">
                <a:off x="4934279" y="4060964"/>
                <a:ext cx="1819551" cy="2299022"/>
              </a:xfrm>
              <a:prstGeom prst="straightConnector1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296910" y="1679993"/>
            <a:ext cx="364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PARTNERS</a:t>
            </a:r>
            <a:endParaRPr lang="en-US" sz="4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28" y="1482561"/>
            <a:ext cx="4975533" cy="5140106"/>
            <a:chOff x="204528" y="1482561"/>
            <a:chExt cx="4975533" cy="514010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22" y="3486729"/>
              <a:ext cx="531847" cy="547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8665" y="1816244"/>
              <a:ext cx="747204" cy="9962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790" y="5874514"/>
              <a:ext cx="836510" cy="748153"/>
            </a:xfrm>
            <a:prstGeom prst="rect">
              <a:avLst/>
            </a:prstGeom>
          </p:spPr>
        </p:pic>
        <p:pic>
          <p:nvPicPr>
            <p:cNvPr id="16" name="Picture 15" descr="C:\Users\bousson\AppData\Local\Microsoft\Windows\Temporary Internet Files\Content.Outlook\5YZ7TAU1\IMG_0006 (2).JP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265" y="3585297"/>
              <a:ext cx="996885" cy="747664"/>
            </a:xfrm>
            <a:prstGeom prst="rect">
              <a:avLst/>
            </a:prstGeom>
            <a:noFill/>
          </p:spPr>
        </p:pic>
        <p:pic>
          <p:nvPicPr>
            <p:cNvPr id="17" name="Picture 1" descr="2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3107307" y="2650696"/>
              <a:ext cx="982135" cy="44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IMG_0373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62" y="2130704"/>
              <a:ext cx="812250" cy="1084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28" y="4415270"/>
              <a:ext cx="2227384" cy="66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IMG_0906.JPG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416" y="6106712"/>
              <a:ext cx="640511" cy="506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droppedImage.pdf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50" y="5483015"/>
              <a:ext cx="7620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32" name="Straight Arrow Connector 31"/>
            <p:cNvCxnSpPr>
              <a:stCxn id="29" idx="2"/>
            </p:cNvCxnSpPr>
            <p:nvPr/>
          </p:nvCxnSpPr>
          <p:spPr>
            <a:xfrm>
              <a:off x="4102960" y="2650696"/>
              <a:ext cx="504584" cy="122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3" idx="3"/>
            </p:cNvCxnSpPr>
            <p:nvPr/>
          </p:nvCxnSpPr>
          <p:spPr>
            <a:xfrm>
              <a:off x="2445869" y="2314380"/>
              <a:ext cx="1206779" cy="1850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3" idx="2"/>
            </p:cNvCxnSpPr>
            <p:nvPr/>
          </p:nvCxnSpPr>
          <p:spPr>
            <a:xfrm>
              <a:off x="2072267" y="2812516"/>
              <a:ext cx="2454221" cy="25061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1" idx="3"/>
            </p:cNvCxnSpPr>
            <p:nvPr/>
          </p:nvCxnSpPr>
          <p:spPr>
            <a:xfrm>
              <a:off x="1406012" y="2672897"/>
              <a:ext cx="2526265" cy="21796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6" idx="3"/>
            </p:cNvCxnSpPr>
            <p:nvPr/>
          </p:nvCxnSpPr>
          <p:spPr>
            <a:xfrm>
              <a:off x="2183150" y="3959129"/>
              <a:ext cx="1749127" cy="8934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2" idx="3"/>
            </p:cNvCxnSpPr>
            <p:nvPr/>
          </p:nvCxnSpPr>
          <p:spPr>
            <a:xfrm>
              <a:off x="2431912" y="4748634"/>
              <a:ext cx="1500365" cy="103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0" idx="3"/>
            </p:cNvCxnSpPr>
            <p:nvPr/>
          </p:nvCxnSpPr>
          <p:spPr>
            <a:xfrm flipV="1">
              <a:off x="2564150" y="5522518"/>
              <a:ext cx="779742" cy="1986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16" idx="3"/>
            </p:cNvCxnSpPr>
            <p:nvPr/>
          </p:nvCxnSpPr>
          <p:spPr>
            <a:xfrm flipV="1">
              <a:off x="2183150" y="3372930"/>
              <a:ext cx="2879292" cy="5861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598375" y="3093184"/>
              <a:ext cx="1581686" cy="13787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26" idx="3"/>
            </p:cNvCxnSpPr>
            <p:nvPr/>
          </p:nvCxnSpPr>
          <p:spPr>
            <a:xfrm>
              <a:off x="1958927" y="6359986"/>
              <a:ext cx="310351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1" descr="DTL.png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20" y="5081997"/>
              <a:ext cx="575522" cy="593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Straight Arrow Connector 72"/>
            <p:cNvCxnSpPr>
              <a:stCxn id="67" idx="3"/>
            </p:cNvCxnSpPr>
            <p:nvPr/>
          </p:nvCxnSpPr>
          <p:spPr>
            <a:xfrm flipV="1">
              <a:off x="1414342" y="5318627"/>
              <a:ext cx="3339344" cy="60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 descr="nea_apt_8xmagnets.tiff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15130" y="1482561"/>
              <a:ext cx="1927198" cy="741340"/>
            </a:xfrm>
            <a:prstGeom prst="rect">
              <a:avLst/>
            </a:prstGeom>
          </p:spPr>
        </p:pic>
        <p:pic>
          <p:nvPicPr>
            <p:cNvPr id="29" name="raster_anim_path.gif" descr="/Users/heine/Dropbox/rasterAPT/scans/raster_anim_path.gif"/>
            <p:cNvPicPr>
              <a:picLocks noChangeAspect="1"/>
            </p:cNvPicPr>
            <p:nvPr/>
          </p:nvPicPr>
          <p:blipFill>
            <a:blip r:embed="rId22" r:link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204" b="-3204"/>
            <a:stretch>
              <a:fillRect/>
            </a:stretch>
          </p:blipFill>
          <p:spPr>
            <a:xfrm>
              <a:off x="3598375" y="1577058"/>
              <a:ext cx="1009169" cy="1073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78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484784"/>
            <a:ext cx="4952640" cy="4968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Partner 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95536" y="1719665"/>
            <a:ext cx="2448272" cy="446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 u="sng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In-kind (main contributions)</a:t>
            </a:r>
          </a:p>
          <a:p>
            <a:pPr algn="l" eaLnBrk="1" hangingPunct="1"/>
            <a:endParaRPr lang="sv-SE" sz="800">
              <a:solidFill>
                <a:schemeClr val="accent4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Agder (Ion source expert)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ATOMKI (RF-LPS)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CEA (RFQ, SRF, 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CNRS (SRF, Cryo)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Cockcroft Inst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Daresbury Lab (SRF, Vacuum)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Elettra (RF, Magn, PS, 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ESS-Bilbao (MEBT, 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GSI (Diagn, Vacuum, Cryo)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Huddersfield Univ (RF distrib)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IFJ PAN (Installations)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Catania (Source, LEBT)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Legnaro (DTL)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Milan (SRF)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NCBJ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RAL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RHUL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Tallinn UT (RF)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TU Lodz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Oslo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Warsaw UT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Wroclaw UT (Cryo)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053445" y="4817965"/>
            <a:ext cx="2086507" cy="132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 u="sng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Paid contracts</a:t>
            </a:r>
          </a:p>
          <a:p>
            <a:pPr algn="l" eaLnBrk="1" hangingPunct="1"/>
            <a:endParaRPr lang="sv-SE" sz="800">
              <a:solidFill>
                <a:srgbClr val="604A7B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Aarhus Univ (Beam del)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DESY (Diagn)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Lund Univ (LLRF, RF)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PSI (Diagn)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Uppsala Univ (Tests)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923928" y="2420888"/>
            <a:ext cx="1728192" cy="8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Nothing signed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Contract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HoA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IKC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528392" cy="365125"/>
          </a:xfrm>
        </p:spPr>
        <p:txBody>
          <a:bodyPr/>
          <a:lstStyle/>
          <a:p>
            <a:r>
              <a:rPr lang="sv-SE"/>
              <a:t>Accelerator Collaboration Board, Bilbao, 8 Sept 2015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834344" y="1914797"/>
            <a:ext cx="5281296" cy="4146627"/>
            <a:chOff x="2772039" y="2422876"/>
            <a:chExt cx="4465628" cy="3352062"/>
          </a:xfrm>
          <a:noFill/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2039" y="2422876"/>
              <a:ext cx="4465628" cy="3352062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3131840" y="2996952"/>
              <a:ext cx="1943975" cy="338554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Not IKC, 32%</a:t>
              </a:r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5148064" y="3717032"/>
              <a:ext cx="1987799" cy="338553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 dirty="0" err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Planned</a:t>
              </a:r>
              <a:r>
                <a:rPr lang="sv-SE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IKC, 49%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2915816" y="4005064"/>
              <a:ext cx="1916740" cy="338553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 dirty="0" err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Possible</a:t>
              </a:r>
              <a:r>
                <a:rPr lang="sv-SE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IKC, 16%</a:t>
              </a: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3347864" y="4869160"/>
              <a:ext cx="2623929" cy="338553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SE,DK, 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4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re-org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39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The annual review recommended a re-org to:</a:t>
            </a:r>
          </a:p>
          <a:p>
            <a:r>
              <a:rPr lang="en-US" dirty="0" smtClean="0"/>
              <a:t>Further align line and project</a:t>
            </a:r>
          </a:p>
          <a:p>
            <a:r>
              <a:rPr lang="en-US" dirty="0" smtClean="0"/>
              <a:t>Strengthen the safety organization</a:t>
            </a:r>
          </a:p>
          <a:p>
            <a:r>
              <a:rPr lang="en-US" dirty="0" smtClean="0"/>
              <a:t>Strengthen the role of all WPs in the line organization</a:t>
            </a:r>
          </a:p>
          <a:p>
            <a:pPr marL="0" indent="0">
              <a:buNone/>
            </a:pPr>
            <a:r>
              <a:rPr lang="en-US" dirty="0" smtClean="0"/>
              <a:t>Furthermore, I also think it is essential:</a:t>
            </a:r>
          </a:p>
          <a:p>
            <a:r>
              <a:rPr lang="en-US" dirty="0" smtClean="0"/>
              <a:t>To bring together lead engineers, liaison person and deputy WP leaders</a:t>
            </a:r>
          </a:p>
          <a:p>
            <a:r>
              <a:rPr lang="en-US" dirty="0" smtClean="0"/>
              <a:t>Establish clear line authority for the accelerator systems and the Work Packages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Clarity regarding the responsibility for the development of interface requirements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39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Project organization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822715"/>
              </p:ext>
            </p:extLst>
          </p:nvPr>
        </p:nvGraphicFramePr>
        <p:xfrm>
          <a:off x="325414" y="1231487"/>
          <a:ext cx="4282293" cy="5545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081"/>
                <a:gridCol w="1547090"/>
                <a:gridCol w="962122"/>
                <a:gridCol w="477212"/>
                <a:gridCol w="792788"/>
              </a:tblGrid>
              <a:tr h="47526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WP#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WP TITLE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WP LEADER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EXT.</a:t>
                      </a:r>
                      <a:r>
                        <a:rPr lang="en-US" sz="800" baseline="0" dirty="0" smtClean="0"/>
                        <a:t> </a:t>
                      </a:r>
                      <a:r>
                        <a:rPr lang="en-US" sz="800" dirty="0" smtClean="0"/>
                        <a:t>WP?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DEPUTY WP LEADERs FOR EXTERNAL WPs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MANAGEMENT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J.G. WEISEND II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ACCELERATOR PHYSICS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M. ESHRAQI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NORMAL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CONDUCTING FRONT END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S. GAMMINO  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W.</a:t>
                      </a:r>
                      <a:r>
                        <a:rPr lang="en-US" sz="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WITTMER</a:t>
                      </a:r>
                      <a:endParaRPr lang="en-US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SPOKE CRYOMODULES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S. BOUSSON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C. DARVE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ELLIPTICAL CRYOMODULES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P. BOSLAND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C. DARVE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BEAM DELIVERY SYSTEMS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S. </a:t>
                      </a: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MØLLER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I.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ALONSO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BEAM DIAGNOSTICS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JANSSON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RF SYSTEMS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SUNESSON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MIX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SUNESSON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WP99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ACCEL INFRASTRUCTURE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&amp; INSTALLATION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D. MCGINNIS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TEST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STANDS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W. HEES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MIX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W. HEES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CRYOGENICS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P. </a:t>
                      </a:r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ARNOLD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VACUUM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JUNI-FERRERA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SAFETY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L. TCHELIDZE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ACCELERATOR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INTEGRATION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MOLLOY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ELECTRICAL SUPPORT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F. JENSEN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COOLING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SUPPORT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LUNDMARK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POWER CONVERTERS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C. MARTINS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68867" y="4249431"/>
            <a:ext cx="3159133" cy="2528000"/>
          </a:xfrm>
          <a:ln>
            <a:solidFill>
              <a:srgbClr val="4F81BD"/>
            </a:solidFill>
          </a:ln>
        </p:spPr>
        <p:txBody>
          <a:bodyPr rtlCol="0">
            <a:noAutofit/>
          </a:bodyPr>
          <a:lstStyle/>
          <a:p>
            <a:pPr marL="0" indent="0" defTabSz="913246">
              <a:buNone/>
              <a:defRPr/>
            </a:pPr>
            <a:r>
              <a:rPr lang="en-US" sz="1000" b="1" dirty="0" smtClean="0"/>
              <a:t>Accelerator Project management team (weekly):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Mats Lindroos, Project leader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John </a:t>
            </a:r>
            <a:r>
              <a:rPr lang="en-US" sz="1000" dirty="0" err="1" smtClean="0"/>
              <a:t>Weisend</a:t>
            </a:r>
            <a:r>
              <a:rPr lang="en-US" sz="1000" dirty="0" smtClean="0"/>
              <a:t>, Deputy project leader and STS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David McGinnis, Senior Accelerator systems expert and engineering resources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Håkan Danared, In-kind manager and LINAC systems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err="1"/>
              <a:t>Lali</a:t>
            </a:r>
            <a:r>
              <a:rPr lang="en-US" sz="1000" dirty="0"/>
              <a:t> </a:t>
            </a:r>
            <a:r>
              <a:rPr lang="en-US" sz="1000" dirty="0" err="1"/>
              <a:t>Tchelidze</a:t>
            </a:r>
            <a:r>
              <a:rPr lang="en-US" sz="1000" dirty="0"/>
              <a:t>, Safety including radiation </a:t>
            </a:r>
            <a:r>
              <a:rPr lang="en-US" sz="1000" dirty="0" smtClean="0"/>
              <a:t>safety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Anders </a:t>
            </a:r>
            <a:r>
              <a:rPr lang="en-US" sz="1000" dirty="0" err="1" smtClean="0"/>
              <a:t>Sunesson</a:t>
            </a:r>
            <a:r>
              <a:rPr lang="en-US" sz="1000" dirty="0" smtClean="0"/>
              <a:t>, RF systems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err="1"/>
              <a:t>Luisella</a:t>
            </a:r>
            <a:r>
              <a:rPr lang="en-US" sz="1000" dirty="0"/>
              <a:t> </a:t>
            </a:r>
            <a:r>
              <a:rPr lang="en-US" sz="1000" dirty="0" err="1"/>
              <a:t>Lari</a:t>
            </a:r>
            <a:r>
              <a:rPr lang="en-US" sz="1000" dirty="0"/>
              <a:t>, Head </a:t>
            </a:r>
            <a:r>
              <a:rPr lang="en-US" sz="1000" dirty="0" smtClean="0"/>
              <a:t>planner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Andreas </a:t>
            </a:r>
            <a:r>
              <a:rPr lang="en-US" sz="1000" dirty="0" err="1" smtClean="0"/>
              <a:t>Jansson</a:t>
            </a:r>
            <a:r>
              <a:rPr lang="en-US" sz="1000" dirty="0" smtClean="0"/>
              <a:t>, Beams and operation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Matthew Conlon, QA/QC</a:t>
            </a:r>
            <a:endParaRPr lang="en-US" sz="1000" dirty="0"/>
          </a:p>
          <a:p>
            <a:pPr marL="0" indent="0" defTabSz="913246">
              <a:buNone/>
              <a:defRPr/>
            </a:pPr>
            <a:r>
              <a:rPr lang="en-US" sz="1000" dirty="0" smtClean="0"/>
              <a:t>Section leaders are part of the Project management and can be called to participate in the weekly meetings.</a:t>
            </a:r>
            <a:endParaRPr lang="en-US" sz="1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68867" y="2997312"/>
            <a:ext cx="3159133" cy="10605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None/>
              <a:defRPr/>
            </a:pPr>
            <a:r>
              <a:rPr lang="en-US" sz="1100" b="1" dirty="0"/>
              <a:t>Technical Board </a:t>
            </a:r>
            <a:r>
              <a:rPr lang="en-US" sz="1100" b="1" dirty="0" smtClean="0"/>
              <a:t>(</a:t>
            </a:r>
            <a:r>
              <a:rPr lang="en-US" sz="1100" b="1" dirty="0"/>
              <a:t>q</a:t>
            </a:r>
            <a:r>
              <a:rPr lang="en-US" sz="1100" b="1" dirty="0" smtClean="0"/>
              <a:t>uarterly):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Extended </a:t>
            </a:r>
            <a:r>
              <a:rPr lang="en-US" sz="1100" dirty="0" smtClean="0"/>
              <a:t>ESS project management </a:t>
            </a:r>
            <a:r>
              <a:rPr lang="en-US" sz="1100" dirty="0" smtClean="0"/>
              <a:t>team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All WP leaders and deputies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Representatives of all contracted institutes if not already a WP leader</a:t>
            </a:r>
            <a:endParaRPr lang="en-US" sz="1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68867" y="1731875"/>
            <a:ext cx="3159133" cy="10605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US" sz="1100" b="1" dirty="0" smtClean="0"/>
              <a:t>Collaboration Board: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ESS Technical Director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Project leader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Representatives of all contracted institutes (one elected as chair)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0986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177"/>
            <a:ext cx="7139136" cy="1143000"/>
          </a:xfrm>
        </p:spPr>
        <p:txBody>
          <a:bodyPr/>
          <a:lstStyle/>
          <a:p>
            <a:r>
              <a:rPr lang="en-US" dirty="0" smtClean="0"/>
              <a:t>New AD – Groups, sections and </a:t>
            </a:r>
            <a:r>
              <a:rPr lang="en-US" dirty="0" smtClean="0"/>
              <a:t>WP from 2 October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7912876"/>
              </p:ext>
            </p:extLst>
          </p:nvPr>
        </p:nvGraphicFramePr>
        <p:xfrm>
          <a:off x="95535" y="1664609"/>
          <a:ext cx="8966578" cy="457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298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 Arrow 15"/>
          <p:cNvSpPr/>
          <p:nvPr/>
        </p:nvSpPr>
        <p:spPr>
          <a:xfrm>
            <a:off x="6156504" y="4869657"/>
            <a:ext cx="822752" cy="657820"/>
          </a:xfrm>
          <a:prstGeom prst="upArrow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Up Arrow 16"/>
          <p:cNvSpPr/>
          <p:nvPr/>
        </p:nvSpPr>
        <p:spPr>
          <a:xfrm>
            <a:off x="6156504" y="3644802"/>
            <a:ext cx="822752" cy="6578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0931" name="Title 1"/>
          <p:cNvSpPr>
            <a:spLocks noGrp="1"/>
          </p:cNvSpPr>
          <p:nvPr>
            <p:ph type="title"/>
          </p:nvPr>
        </p:nvSpPr>
        <p:spPr>
          <a:xfrm>
            <a:off x="538786" y="48908"/>
            <a:ext cx="8352492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Control Change Boards (CCB) &amp; 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>control flow for </a:t>
            </a:r>
            <a:r>
              <a:rPr lang="en-US" dirty="0">
                <a:solidFill>
                  <a:srgbClr val="3366FF"/>
                </a:solidFill>
                <a:latin typeface="Calibri" charset="0"/>
              </a:rPr>
              <a:t>ACCSYS</a:t>
            </a:r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696367" indent="-267833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071334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499867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928401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356935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85468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14002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42535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EE0985C-1D00-A048-8BB0-4C0B24A67C3E}" type="slidenum">
              <a:rPr lang="sv-SE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sv-S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7402" y="1845469"/>
            <a:ext cx="4393465" cy="575965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algn="ctr" defTabSz="914158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ESS governance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47778" y="3068837"/>
            <a:ext cx="2819376" cy="575965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algn="ctr" defTabSz="914158">
              <a:defRPr/>
            </a:pPr>
            <a:r>
              <a:rPr lang="en-US" sz="2400" smtClean="0">
                <a:solidFill>
                  <a:prstClr val="black"/>
                </a:solidFill>
                <a:latin typeface="Calibri"/>
              </a:rPr>
              <a:t>ESS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Council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37363" y="4293692"/>
            <a:ext cx="2819375" cy="575964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CEO /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ETB/ ESS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CCB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47778" y="5517059"/>
            <a:ext cx="2819376" cy="575964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ACCSYS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Mngt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Team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0396" y="3140273"/>
            <a:ext cx="1042946" cy="370583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CCB-A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01055" y="4365129"/>
            <a:ext cx="1042945" cy="369094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CCB-B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01055" y="5661422"/>
            <a:ext cx="1042945" cy="369094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latin typeface="Calibri"/>
              </a:rPr>
              <a:t>CCB-C’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43415" y="6021586"/>
            <a:ext cx="4104831" cy="922734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weekly</a:t>
            </a:r>
            <a:r>
              <a:rPr lang="en-US" dirty="0">
                <a:solidFill>
                  <a:srgbClr val="3366FF"/>
                </a:solidFill>
                <a:latin typeface="Calibri"/>
              </a:rPr>
              <a:t> </a:t>
            </a:r>
          </a:p>
          <a:p>
            <a:pPr defTabSz="914158">
              <a:defRPr/>
            </a:pPr>
            <a:r>
              <a:rPr lang="en-US" dirty="0">
                <a:latin typeface="Calibri"/>
              </a:rPr>
              <a:t>minutes, actions &amp; ACCSYS Control Log</a:t>
            </a:r>
          </a:p>
          <a:p>
            <a:pPr defTabSz="914158"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7195" y="3312914"/>
            <a:ext cx="5256387" cy="3042047"/>
            <a:chOff x="-37195" y="3312914"/>
            <a:chExt cx="5256387" cy="3042047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1042947" y="4659809"/>
              <a:ext cx="2817887" cy="59977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914158"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ACCSYS TB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1042947" y="3312914"/>
              <a:ext cx="2817887" cy="59828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914158"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Collaboration board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 flipV="1">
              <a:off x="2627450" y="3911203"/>
              <a:ext cx="0" cy="7486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 bwMode="auto">
            <a:xfrm flipH="1" flipV="1">
              <a:off x="2554548" y="5259586"/>
              <a:ext cx="2593230" cy="5238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1978770" y="5259586"/>
              <a:ext cx="3169008" cy="672703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2225745" y="3911203"/>
              <a:ext cx="0" cy="748606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 bwMode="auto">
            <a:xfrm>
              <a:off x="3923322" y="5174754"/>
              <a:ext cx="1295870" cy="3690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latin typeface="Calibri"/>
                </a:rPr>
                <a:t>reports</a:t>
              </a:r>
            </a:p>
          </p:txBody>
        </p:sp>
        <p:sp>
          <p:nvSpPr>
            <p:cNvPr id="53" name="TextBox 52"/>
            <p:cNvSpPr txBox="1"/>
            <p:nvPr/>
          </p:nvSpPr>
          <p:spPr bwMode="auto">
            <a:xfrm>
              <a:off x="3203228" y="5709047"/>
              <a:ext cx="1224456" cy="6459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latin typeface="Calibri"/>
                </a:rPr>
                <a:t>delegates, approves</a:t>
              </a: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-37195" y="4735711"/>
              <a:ext cx="1295871" cy="3690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Quarterly</a:t>
              </a:r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107122" y="3387328"/>
              <a:ext cx="1295871" cy="3705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latin typeface="Calibri"/>
                </a:rPr>
                <a:t>1-2/year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 flipV="1">
              <a:off x="3851907" y="4580930"/>
              <a:ext cx="1285457" cy="288726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118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High Level Master </a:t>
            </a:r>
            <a:r>
              <a:rPr lang="en-US" sz="3600" dirty="0" smtClean="0"/>
              <a:t>Schedule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61" y="1472609"/>
            <a:ext cx="8423039" cy="5410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008" y="5308386"/>
            <a:ext cx="3711234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many “close critical path” in the project, notably RFQ, DTL, </a:t>
            </a:r>
            <a:r>
              <a:rPr lang="en-US" dirty="0" err="1" smtClean="0"/>
              <a:t>Cryomodules</a:t>
            </a:r>
            <a:r>
              <a:rPr lang="en-US" dirty="0" smtClean="0"/>
              <a:t> and RF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15289</TotalTime>
  <Words>2679</Words>
  <Application>Microsoft Macintosh PowerPoint</Application>
  <PresentationFormat>On-screen Show (4:3)</PresentationFormat>
  <Paragraphs>546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ESS Core Powerpoint</vt:lpstr>
      <vt:lpstr>Accelerator Project TB Meeting  September 2015</vt:lpstr>
      <vt:lpstr>Accelerator overview</vt:lpstr>
      <vt:lpstr>Accelerator Selected technologies</vt:lpstr>
      <vt:lpstr>Partner Institutions</vt:lpstr>
      <vt:lpstr>Objectives of re-org</vt:lpstr>
      <vt:lpstr>Accelerator Project organization 2015</vt:lpstr>
      <vt:lpstr>New AD – Groups, sections and WP from 2 October 2015</vt:lpstr>
      <vt:lpstr>Control Change Boards (CCB) &amp;  control flow for ACCSYS</vt:lpstr>
      <vt:lpstr>High Level Master Schedule</vt:lpstr>
      <vt:lpstr>ESS Linac RF System</vt:lpstr>
      <vt:lpstr>Open (Possible) In-Kind Contributions</vt:lpstr>
      <vt:lpstr>WP17 Modulators medium beta</vt:lpstr>
      <vt:lpstr>WP 17 Modulator decision chart (to medium b)</vt:lpstr>
      <vt:lpstr>PowerPoint Presentation</vt:lpstr>
      <vt:lpstr>WP 17 Modulators Strategy B</vt:lpstr>
      <vt:lpstr>WP 8 Medium beta klystrons </vt:lpstr>
      <vt:lpstr>WP 8 RF components</vt:lpstr>
      <vt:lpstr>Overview cryogenics</vt:lpstr>
      <vt:lpstr>Status cryogenics</vt:lpstr>
      <vt:lpstr>Vacuum Standardization, an Integrated Approach</vt:lpstr>
      <vt:lpstr>List of components and Quantities 2015/2016 schedule </vt:lpstr>
      <vt:lpstr>Accelerator Summary </vt:lpstr>
      <vt:lpstr>Extra slides</vt:lpstr>
      <vt:lpstr>WP 17 Modulators Strategy A</vt:lpstr>
      <vt:lpstr>SRF developments</vt:lpstr>
      <vt:lpstr>Vacuum lab at ESS, IK from UK-STFC-Daresbury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Mats Lindroos</cp:lastModifiedBy>
  <cp:revision>128</cp:revision>
  <dcterms:created xsi:type="dcterms:W3CDTF">2015-03-24T10:23:58Z</dcterms:created>
  <dcterms:modified xsi:type="dcterms:W3CDTF">2015-09-23T06:16:11Z</dcterms:modified>
</cp:coreProperties>
</file>