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8" r:id="rId2"/>
    <p:sldId id="264" r:id="rId3"/>
    <p:sldId id="4501" r:id="rId4"/>
    <p:sldId id="4490" r:id="rId5"/>
    <p:sldId id="4525" r:id="rId6"/>
    <p:sldId id="322" r:id="rId7"/>
    <p:sldId id="1550" r:id="rId8"/>
    <p:sldId id="265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69" autoAdjust="0"/>
    <p:restoredTop sz="94681" autoAdjust="0"/>
  </p:normalViewPr>
  <p:slideViewPr>
    <p:cSldViewPr snapToGrid="0" snapToObjects="1">
      <p:cViewPr varScale="1">
        <p:scale>
          <a:sx n="86" d="100"/>
          <a:sy n="86" d="100"/>
        </p:scale>
        <p:origin x="21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47A45-1F70-094C-9FF8-CAC88F5B1122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C3EC893-9DCD-F341-8F9B-1BCA862AB3E1}">
      <dgm:prSet phldrT="[Text]"/>
      <dgm:spPr/>
      <dgm:t>
        <a:bodyPr/>
        <a:lstStyle/>
        <a:p>
          <a:r>
            <a:rPr lang="en-GB" dirty="0"/>
            <a:t>Science</a:t>
          </a:r>
        </a:p>
      </dgm:t>
    </dgm:pt>
    <dgm:pt modelId="{9AA4833C-27AB-184C-9DA5-92C497640BE7}" type="parTrans" cxnId="{B9668BDB-96E6-AC41-BB3D-4BC4CEC73BAF}">
      <dgm:prSet/>
      <dgm:spPr/>
      <dgm:t>
        <a:bodyPr/>
        <a:lstStyle/>
        <a:p>
          <a:endParaRPr lang="en-GB"/>
        </a:p>
      </dgm:t>
    </dgm:pt>
    <dgm:pt modelId="{4207F618-2C8A-E243-B6E2-182074E03C59}" type="sibTrans" cxnId="{B9668BDB-96E6-AC41-BB3D-4BC4CEC73BAF}">
      <dgm:prSet/>
      <dgm:spPr/>
      <dgm:t>
        <a:bodyPr/>
        <a:lstStyle/>
        <a:p>
          <a:endParaRPr lang="en-GB"/>
        </a:p>
      </dgm:t>
    </dgm:pt>
    <dgm:pt modelId="{0B5AA688-0FE9-9847-A53D-58AA03E66E9C}">
      <dgm:prSet phldrT="[Text]"/>
      <dgm:spPr/>
      <dgm:t>
        <a:bodyPr/>
        <a:lstStyle/>
        <a:p>
          <a:r>
            <a:rPr lang="en-GB" dirty="0"/>
            <a:t>Large Scale Structures</a:t>
          </a:r>
        </a:p>
      </dgm:t>
    </dgm:pt>
    <dgm:pt modelId="{5C09871E-260D-BC46-872B-A9C8DB80D555}" type="parTrans" cxnId="{1FA89026-32BE-DD45-A8F8-78DF03633466}">
      <dgm:prSet/>
      <dgm:spPr/>
      <dgm:t>
        <a:bodyPr/>
        <a:lstStyle/>
        <a:p>
          <a:endParaRPr lang="en-GB"/>
        </a:p>
      </dgm:t>
    </dgm:pt>
    <dgm:pt modelId="{24B6095E-B6C0-1543-BDF2-C45E2D28B778}" type="sibTrans" cxnId="{1FA89026-32BE-DD45-A8F8-78DF03633466}">
      <dgm:prSet/>
      <dgm:spPr/>
      <dgm:t>
        <a:bodyPr/>
        <a:lstStyle/>
        <a:p>
          <a:endParaRPr lang="en-GB"/>
        </a:p>
      </dgm:t>
    </dgm:pt>
    <dgm:pt modelId="{D3D787C2-C96C-8A45-A4F8-19D807D188BE}">
      <dgm:prSet phldrT="[Text]"/>
      <dgm:spPr/>
      <dgm:t>
        <a:bodyPr/>
        <a:lstStyle/>
        <a:p>
          <a:r>
            <a:rPr lang="en-GB" dirty="0"/>
            <a:t>Diffraction &amp; Imaging</a:t>
          </a:r>
        </a:p>
      </dgm:t>
    </dgm:pt>
    <dgm:pt modelId="{392B7E3B-09E4-3047-AFF9-C596D326E17D}" type="parTrans" cxnId="{54A6CC29-03A0-8D4C-9BD1-B1032B7C5145}">
      <dgm:prSet/>
      <dgm:spPr/>
      <dgm:t>
        <a:bodyPr/>
        <a:lstStyle/>
        <a:p>
          <a:endParaRPr lang="en-GB"/>
        </a:p>
      </dgm:t>
    </dgm:pt>
    <dgm:pt modelId="{E1BB7E66-9132-0A41-A52E-AD213F64831F}" type="sibTrans" cxnId="{54A6CC29-03A0-8D4C-9BD1-B1032B7C5145}">
      <dgm:prSet/>
      <dgm:spPr/>
      <dgm:t>
        <a:bodyPr/>
        <a:lstStyle/>
        <a:p>
          <a:endParaRPr lang="en-GB"/>
        </a:p>
      </dgm:t>
    </dgm:pt>
    <dgm:pt modelId="{0F0D1EC9-519D-7A41-97F7-2E3EF7F06D9D}">
      <dgm:prSet phldrT="[Text]"/>
      <dgm:spPr/>
      <dgm:t>
        <a:bodyPr/>
        <a:lstStyle/>
        <a:p>
          <a:r>
            <a:rPr lang="en-GB" dirty="0"/>
            <a:t>Spectroscopy</a:t>
          </a:r>
        </a:p>
      </dgm:t>
    </dgm:pt>
    <dgm:pt modelId="{F573AB0D-E6C3-6D4E-ACE7-BF6E502880D9}" type="parTrans" cxnId="{B496D6CD-0D10-804F-9F6E-47298278749F}">
      <dgm:prSet/>
      <dgm:spPr/>
      <dgm:t>
        <a:bodyPr/>
        <a:lstStyle/>
        <a:p>
          <a:endParaRPr lang="en-GB"/>
        </a:p>
      </dgm:t>
    </dgm:pt>
    <dgm:pt modelId="{639E83F0-55B9-8544-8EF0-D12BD33ED270}" type="sibTrans" cxnId="{B496D6CD-0D10-804F-9F6E-47298278749F}">
      <dgm:prSet/>
      <dgm:spPr/>
      <dgm:t>
        <a:bodyPr/>
        <a:lstStyle/>
        <a:p>
          <a:endParaRPr lang="en-GB"/>
        </a:p>
      </dgm:t>
    </dgm:pt>
    <dgm:pt modelId="{093D00DB-F7C9-4847-9517-A0170035D1D3}">
      <dgm:prSet phldrT="[Text]"/>
      <dgm:spPr/>
      <dgm:t>
        <a:bodyPr/>
        <a:lstStyle/>
        <a:p>
          <a:r>
            <a:rPr lang="en-GB" dirty="0"/>
            <a:t>NSS</a:t>
          </a:r>
        </a:p>
      </dgm:t>
    </dgm:pt>
    <dgm:pt modelId="{F8BD4E63-1E97-7143-B69C-E265DCB7ED7D}" type="parTrans" cxnId="{71DE6BD7-F661-6349-B223-07E26F6F4694}">
      <dgm:prSet/>
      <dgm:spPr/>
      <dgm:t>
        <a:bodyPr/>
        <a:lstStyle/>
        <a:p>
          <a:endParaRPr lang="en-GB"/>
        </a:p>
      </dgm:t>
    </dgm:pt>
    <dgm:pt modelId="{A6CC1F6F-B1F9-A348-A706-60DBD749FAC1}" type="sibTrans" cxnId="{71DE6BD7-F661-6349-B223-07E26F6F4694}">
      <dgm:prSet/>
      <dgm:spPr/>
      <dgm:t>
        <a:bodyPr/>
        <a:lstStyle/>
        <a:p>
          <a:endParaRPr lang="en-GB"/>
        </a:p>
      </dgm:t>
    </dgm:pt>
    <dgm:pt modelId="{04F8DEB1-AB6D-0646-99A8-5832604D0ACC}">
      <dgm:prSet phldrT="[Text]"/>
      <dgm:spPr/>
      <dgm:t>
        <a:bodyPr/>
        <a:lstStyle/>
        <a:p>
          <a:r>
            <a:rPr lang="en-GB" dirty="0"/>
            <a:t>Science Support Division</a:t>
          </a:r>
        </a:p>
      </dgm:t>
    </dgm:pt>
    <dgm:pt modelId="{3A297F4E-9CF4-874D-9009-9DE2640DFA97}" type="parTrans" cxnId="{DFBF4C9C-AFDD-FC45-AF0A-E92A4A7C11AF}">
      <dgm:prSet/>
      <dgm:spPr/>
      <dgm:t>
        <a:bodyPr/>
        <a:lstStyle/>
        <a:p>
          <a:endParaRPr lang="en-GB"/>
        </a:p>
      </dgm:t>
    </dgm:pt>
    <dgm:pt modelId="{7D514701-51D0-AD42-B3D0-FC6CA7D7AED5}" type="sibTrans" cxnId="{DFBF4C9C-AFDD-FC45-AF0A-E92A4A7C11AF}">
      <dgm:prSet/>
      <dgm:spPr/>
      <dgm:t>
        <a:bodyPr/>
        <a:lstStyle/>
        <a:p>
          <a:endParaRPr lang="en-GB"/>
        </a:p>
      </dgm:t>
    </dgm:pt>
    <dgm:pt modelId="{5E6ECA7E-0A4A-444F-9F69-0B412F6F0B51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/>
            <a:t>DMSC</a:t>
          </a:r>
        </a:p>
      </dgm:t>
    </dgm:pt>
    <dgm:pt modelId="{55B5ACD6-BA52-6347-BE3D-D29BA7075214}" type="parTrans" cxnId="{24734FFC-63EF-B946-B48E-7BA0C48936E3}">
      <dgm:prSet/>
      <dgm:spPr/>
      <dgm:t>
        <a:bodyPr/>
        <a:lstStyle/>
        <a:p>
          <a:endParaRPr lang="en-GB"/>
        </a:p>
      </dgm:t>
    </dgm:pt>
    <dgm:pt modelId="{4A34CC11-7A38-4C4D-81CB-A410D299B9C0}" type="sibTrans" cxnId="{24734FFC-63EF-B946-B48E-7BA0C48936E3}">
      <dgm:prSet/>
      <dgm:spPr/>
      <dgm:t>
        <a:bodyPr/>
        <a:lstStyle/>
        <a:p>
          <a:endParaRPr lang="en-GB"/>
        </a:p>
      </dgm:t>
    </dgm:pt>
    <dgm:pt modelId="{C7255D6D-7D5B-A14E-891F-0354AE25F168}" type="pres">
      <dgm:prSet presAssocID="{E5E47A45-1F70-094C-9FF8-CAC88F5B11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6DDD21D-906C-3A4B-91DD-4FC685C5388E}" type="pres">
      <dgm:prSet presAssocID="{BC3EC893-9DCD-F341-8F9B-1BCA862AB3E1}" presName="hierRoot1" presStyleCnt="0">
        <dgm:presLayoutVars>
          <dgm:hierBranch val="init"/>
        </dgm:presLayoutVars>
      </dgm:prSet>
      <dgm:spPr/>
    </dgm:pt>
    <dgm:pt modelId="{DD6D129E-076D-914D-BF20-C64FD3932ADF}" type="pres">
      <dgm:prSet presAssocID="{BC3EC893-9DCD-F341-8F9B-1BCA862AB3E1}" presName="rootComposite1" presStyleCnt="0"/>
      <dgm:spPr/>
    </dgm:pt>
    <dgm:pt modelId="{5664A4DE-FF7B-C04E-8BEE-BC1A56F013FD}" type="pres">
      <dgm:prSet presAssocID="{BC3EC893-9DCD-F341-8F9B-1BCA862AB3E1}" presName="rootText1" presStyleLbl="node0" presStyleIdx="0" presStyleCnt="1">
        <dgm:presLayoutVars>
          <dgm:chPref val="3"/>
        </dgm:presLayoutVars>
      </dgm:prSet>
      <dgm:spPr/>
    </dgm:pt>
    <dgm:pt modelId="{5537B400-2F43-B646-A82C-FF75E9D83681}" type="pres">
      <dgm:prSet presAssocID="{BC3EC893-9DCD-F341-8F9B-1BCA862AB3E1}" presName="rootConnector1" presStyleLbl="node1" presStyleIdx="0" presStyleCnt="0"/>
      <dgm:spPr/>
    </dgm:pt>
    <dgm:pt modelId="{3359017A-20F8-0E4C-9453-2B53C71EC005}" type="pres">
      <dgm:prSet presAssocID="{BC3EC893-9DCD-F341-8F9B-1BCA862AB3E1}" presName="hierChild2" presStyleCnt="0"/>
      <dgm:spPr/>
    </dgm:pt>
    <dgm:pt modelId="{F091B374-B498-3842-AEF5-6249813377BA}" type="pres">
      <dgm:prSet presAssocID="{5C09871E-260D-BC46-872B-A9C8DB80D555}" presName="Name37" presStyleLbl="parChTrans1D2" presStyleIdx="0" presStyleCnt="6"/>
      <dgm:spPr/>
    </dgm:pt>
    <dgm:pt modelId="{F3FF0A05-A683-DC4A-AF90-54CA942AF346}" type="pres">
      <dgm:prSet presAssocID="{0B5AA688-0FE9-9847-A53D-58AA03E66E9C}" presName="hierRoot2" presStyleCnt="0">
        <dgm:presLayoutVars>
          <dgm:hierBranch val="init"/>
        </dgm:presLayoutVars>
      </dgm:prSet>
      <dgm:spPr/>
    </dgm:pt>
    <dgm:pt modelId="{23494769-A94E-F748-8F59-97D0A68569E7}" type="pres">
      <dgm:prSet presAssocID="{0B5AA688-0FE9-9847-A53D-58AA03E66E9C}" presName="rootComposite" presStyleCnt="0"/>
      <dgm:spPr/>
    </dgm:pt>
    <dgm:pt modelId="{5402E161-3B68-0D4F-9E52-D3380E42C08A}" type="pres">
      <dgm:prSet presAssocID="{0B5AA688-0FE9-9847-A53D-58AA03E66E9C}" presName="rootText" presStyleLbl="node2" presStyleIdx="0" presStyleCnt="6">
        <dgm:presLayoutVars>
          <dgm:chPref val="3"/>
        </dgm:presLayoutVars>
      </dgm:prSet>
      <dgm:spPr/>
    </dgm:pt>
    <dgm:pt modelId="{8E6EAEAE-6C5B-8E4A-812A-96C056448AB2}" type="pres">
      <dgm:prSet presAssocID="{0B5AA688-0FE9-9847-A53D-58AA03E66E9C}" presName="rootConnector" presStyleLbl="node2" presStyleIdx="0" presStyleCnt="6"/>
      <dgm:spPr/>
    </dgm:pt>
    <dgm:pt modelId="{7CEA4E15-3CBD-0A4A-91B1-31479E369B29}" type="pres">
      <dgm:prSet presAssocID="{0B5AA688-0FE9-9847-A53D-58AA03E66E9C}" presName="hierChild4" presStyleCnt="0"/>
      <dgm:spPr/>
    </dgm:pt>
    <dgm:pt modelId="{B83A9C0C-B482-F944-BB38-020D239AECE7}" type="pres">
      <dgm:prSet presAssocID="{0B5AA688-0FE9-9847-A53D-58AA03E66E9C}" presName="hierChild5" presStyleCnt="0"/>
      <dgm:spPr/>
    </dgm:pt>
    <dgm:pt modelId="{75C035E3-671D-0047-91F6-B7ACC988B64A}" type="pres">
      <dgm:prSet presAssocID="{392B7E3B-09E4-3047-AFF9-C596D326E17D}" presName="Name37" presStyleLbl="parChTrans1D2" presStyleIdx="1" presStyleCnt="6"/>
      <dgm:spPr/>
    </dgm:pt>
    <dgm:pt modelId="{3D9927D3-AAAD-A944-8A2C-406A5269F720}" type="pres">
      <dgm:prSet presAssocID="{D3D787C2-C96C-8A45-A4F8-19D807D188BE}" presName="hierRoot2" presStyleCnt="0">
        <dgm:presLayoutVars>
          <dgm:hierBranch val="init"/>
        </dgm:presLayoutVars>
      </dgm:prSet>
      <dgm:spPr/>
    </dgm:pt>
    <dgm:pt modelId="{69123B53-C18F-364A-8671-BCE19C0DBA3F}" type="pres">
      <dgm:prSet presAssocID="{D3D787C2-C96C-8A45-A4F8-19D807D188BE}" presName="rootComposite" presStyleCnt="0"/>
      <dgm:spPr/>
    </dgm:pt>
    <dgm:pt modelId="{6D4C27C6-64D5-A441-8DDF-126DE3B3CB96}" type="pres">
      <dgm:prSet presAssocID="{D3D787C2-C96C-8A45-A4F8-19D807D188BE}" presName="rootText" presStyleLbl="node2" presStyleIdx="1" presStyleCnt="6">
        <dgm:presLayoutVars>
          <dgm:chPref val="3"/>
        </dgm:presLayoutVars>
      </dgm:prSet>
      <dgm:spPr/>
    </dgm:pt>
    <dgm:pt modelId="{9689118E-11EB-F945-B307-C1A8FA8D39F4}" type="pres">
      <dgm:prSet presAssocID="{D3D787C2-C96C-8A45-A4F8-19D807D188BE}" presName="rootConnector" presStyleLbl="node2" presStyleIdx="1" presStyleCnt="6"/>
      <dgm:spPr/>
    </dgm:pt>
    <dgm:pt modelId="{9B591C91-0F81-E340-A703-0693056912B5}" type="pres">
      <dgm:prSet presAssocID="{D3D787C2-C96C-8A45-A4F8-19D807D188BE}" presName="hierChild4" presStyleCnt="0"/>
      <dgm:spPr/>
    </dgm:pt>
    <dgm:pt modelId="{4244615C-FCC7-FB48-A47F-E60E73D9A51A}" type="pres">
      <dgm:prSet presAssocID="{D3D787C2-C96C-8A45-A4F8-19D807D188BE}" presName="hierChild5" presStyleCnt="0"/>
      <dgm:spPr/>
    </dgm:pt>
    <dgm:pt modelId="{0CFD6F39-3512-DA44-BEFD-0BCAAEB2B52B}" type="pres">
      <dgm:prSet presAssocID="{F573AB0D-E6C3-6D4E-ACE7-BF6E502880D9}" presName="Name37" presStyleLbl="parChTrans1D2" presStyleIdx="2" presStyleCnt="6"/>
      <dgm:spPr/>
    </dgm:pt>
    <dgm:pt modelId="{12F0EECC-75BD-0647-B1B5-6B160DCEBE6B}" type="pres">
      <dgm:prSet presAssocID="{0F0D1EC9-519D-7A41-97F7-2E3EF7F06D9D}" presName="hierRoot2" presStyleCnt="0">
        <dgm:presLayoutVars>
          <dgm:hierBranch val="init"/>
        </dgm:presLayoutVars>
      </dgm:prSet>
      <dgm:spPr/>
    </dgm:pt>
    <dgm:pt modelId="{7BD612BE-D3BB-3A4B-929B-DA8B8B8D6A55}" type="pres">
      <dgm:prSet presAssocID="{0F0D1EC9-519D-7A41-97F7-2E3EF7F06D9D}" presName="rootComposite" presStyleCnt="0"/>
      <dgm:spPr/>
    </dgm:pt>
    <dgm:pt modelId="{4BB68A4C-CB7E-A443-A1BE-3A7ACA4A5967}" type="pres">
      <dgm:prSet presAssocID="{0F0D1EC9-519D-7A41-97F7-2E3EF7F06D9D}" presName="rootText" presStyleLbl="node2" presStyleIdx="2" presStyleCnt="6">
        <dgm:presLayoutVars>
          <dgm:chPref val="3"/>
        </dgm:presLayoutVars>
      </dgm:prSet>
      <dgm:spPr/>
    </dgm:pt>
    <dgm:pt modelId="{0EEC3E73-90CD-B243-900F-62905D858C7A}" type="pres">
      <dgm:prSet presAssocID="{0F0D1EC9-519D-7A41-97F7-2E3EF7F06D9D}" presName="rootConnector" presStyleLbl="node2" presStyleIdx="2" presStyleCnt="6"/>
      <dgm:spPr/>
    </dgm:pt>
    <dgm:pt modelId="{E24DFDCD-1624-604E-97B3-EB92D64FA2CB}" type="pres">
      <dgm:prSet presAssocID="{0F0D1EC9-519D-7A41-97F7-2E3EF7F06D9D}" presName="hierChild4" presStyleCnt="0"/>
      <dgm:spPr/>
    </dgm:pt>
    <dgm:pt modelId="{0DE91C04-BD3E-DD4C-A2E3-B3FE5BE13B31}" type="pres">
      <dgm:prSet presAssocID="{0F0D1EC9-519D-7A41-97F7-2E3EF7F06D9D}" presName="hierChild5" presStyleCnt="0"/>
      <dgm:spPr/>
    </dgm:pt>
    <dgm:pt modelId="{DFF72576-4C84-2D4A-A676-2170C910FC5B}" type="pres">
      <dgm:prSet presAssocID="{F8BD4E63-1E97-7143-B69C-E265DCB7ED7D}" presName="Name37" presStyleLbl="parChTrans1D2" presStyleIdx="3" presStyleCnt="6"/>
      <dgm:spPr/>
    </dgm:pt>
    <dgm:pt modelId="{C45F551B-04BC-A640-A9B6-FE6E994F70F4}" type="pres">
      <dgm:prSet presAssocID="{093D00DB-F7C9-4847-9517-A0170035D1D3}" presName="hierRoot2" presStyleCnt="0">
        <dgm:presLayoutVars>
          <dgm:hierBranch val="init"/>
        </dgm:presLayoutVars>
      </dgm:prSet>
      <dgm:spPr/>
    </dgm:pt>
    <dgm:pt modelId="{121EFDCB-60ED-0041-8AB9-7167F734C7DA}" type="pres">
      <dgm:prSet presAssocID="{093D00DB-F7C9-4847-9517-A0170035D1D3}" presName="rootComposite" presStyleCnt="0"/>
      <dgm:spPr/>
    </dgm:pt>
    <dgm:pt modelId="{053724A2-ABA9-194D-872F-2996422F9BF8}" type="pres">
      <dgm:prSet presAssocID="{093D00DB-F7C9-4847-9517-A0170035D1D3}" presName="rootText" presStyleLbl="node2" presStyleIdx="3" presStyleCnt="6">
        <dgm:presLayoutVars>
          <dgm:chPref val="3"/>
        </dgm:presLayoutVars>
      </dgm:prSet>
      <dgm:spPr/>
    </dgm:pt>
    <dgm:pt modelId="{4070D9A9-2938-A048-AF99-6223BA2ECE81}" type="pres">
      <dgm:prSet presAssocID="{093D00DB-F7C9-4847-9517-A0170035D1D3}" presName="rootConnector" presStyleLbl="node2" presStyleIdx="3" presStyleCnt="6"/>
      <dgm:spPr/>
    </dgm:pt>
    <dgm:pt modelId="{D92073A6-4673-4F47-9C72-5C50687EA688}" type="pres">
      <dgm:prSet presAssocID="{093D00DB-F7C9-4847-9517-A0170035D1D3}" presName="hierChild4" presStyleCnt="0"/>
      <dgm:spPr/>
    </dgm:pt>
    <dgm:pt modelId="{025E5805-E602-7049-BE34-58BF5218A816}" type="pres">
      <dgm:prSet presAssocID="{093D00DB-F7C9-4847-9517-A0170035D1D3}" presName="hierChild5" presStyleCnt="0"/>
      <dgm:spPr/>
    </dgm:pt>
    <dgm:pt modelId="{D602CA89-83F5-794F-A459-F503F1080855}" type="pres">
      <dgm:prSet presAssocID="{3A297F4E-9CF4-874D-9009-9DE2640DFA97}" presName="Name37" presStyleLbl="parChTrans1D2" presStyleIdx="4" presStyleCnt="6"/>
      <dgm:spPr/>
    </dgm:pt>
    <dgm:pt modelId="{A8FA52C7-ACBA-D248-9257-A1B526AAA9CA}" type="pres">
      <dgm:prSet presAssocID="{04F8DEB1-AB6D-0646-99A8-5832604D0ACC}" presName="hierRoot2" presStyleCnt="0">
        <dgm:presLayoutVars>
          <dgm:hierBranch val="init"/>
        </dgm:presLayoutVars>
      </dgm:prSet>
      <dgm:spPr/>
    </dgm:pt>
    <dgm:pt modelId="{F9092F1E-0870-3D46-9236-F9C86DFA0CB3}" type="pres">
      <dgm:prSet presAssocID="{04F8DEB1-AB6D-0646-99A8-5832604D0ACC}" presName="rootComposite" presStyleCnt="0"/>
      <dgm:spPr/>
    </dgm:pt>
    <dgm:pt modelId="{25C05A0B-987D-BD42-B4E8-C0E46A5D59A4}" type="pres">
      <dgm:prSet presAssocID="{04F8DEB1-AB6D-0646-99A8-5832604D0ACC}" presName="rootText" presStyleLbl="node2" presStyleIdx="4" presStyleCnt="6">
        <dgm:presLayoutVars>
          <dgm:chPref val="3"/>
        </dgm:presLayoutVars>
      </dgm:prSet>
      <dgm:spPr/>
    </dgm:pt>
    <dgm:pt modelId="{5CA14272-12E6-444B-90CF-5FB7F8329E9E}" type="pres">
      <dgm:prSet presAssocID="{04F8DEB1-AB6D-0646-99A8-5832604D0ACC}" presName="rootConnector" presStyleLbl="node2" presStyleIdx="4" presStyleCnt="6"/>
      <dgm:spPr/>
    </dgm:pt>
    <dgm:pt modelId="{30A1D9A9-5923-9C45-B3B5-A1BE6707F761}" type="pres">
      <dgm:prSet presAssocID="{04F8DEB1-AB6D-0646-99A8-5832604D0ACC}" presName="hierChild4" presStyleCnt="0"/>
      <dgm:spPr/>
    </dgm:pt>
    <dgm:pt modelId="{5B87EA9D-F245-E646-9974-3CD4DEA23D05}" type="pres">
      <dgm:prSet presAssocID="{04F8DEB1-AB6D-0646-99A8-5832604D0ACC}" presName="hierChild5" presStyleCnt="0"/>
      <dgm:spPr/>
    </dgm:pt>
    <dgm:pt modelId="{B72504D3-605E-EE48-8DD3-DC96BFB61F5B}" type="pres">
      <dgm:prSet presAssocID="{55B5ACD6-BA52-6347-BE3D-D29BA7075214}" presName="Name37" presStyleLbl="parChTrans1D2" presStyleIdx="5" presStyleCnt="6"/>
      <dgm:spPr/>
    </dgm:pt>
    <dgm:pt modelId="{7C89C7D9-1A26-C048-B1C1-5B20CCC28291}" type="pres">
      <dgm:prSet presAssocID="{5E6ECA7E-0A4A-444F-9F69-0B412F6F0B51}" presName="hierRoot2" presStyleCnt="0">
        <dgm:presLayoutVars>
          <dgm:hierBranch val="init"/>
        </dgm:presLayoutVars>
      </dgm:prSet>
      <dgm:spPr/>
    </dgm:pt>
    <dgm:pt modelId="{01A05876-9DE5-C145-BCF3-9CBA22B91FF3}" type="pres">
      <dgm:prSet presAssocID="{5E6ECA7E-0A4A-444F-9F69-0B412F6F0B51}" presName="rootComposite" presStyleCnt="0"/>
      <dgm:spPr/>
    </dgm:pt>
    <dgm:pt modelId="{B1590E96-FFD6-664F-9C6A-105A2C98793B}" type="pres">
      <dgm:prSet presAssocID="{5E6ECA7E-0A4A-444F-9F69-0B412F6F0B51}" presName="rootText" presStyleLbl="node2" presStyleIdx="5" presStyleCnt="6">
        <dgm:presLayoutVars>
          <dgm:chPref val="3"/>
        </dgm:presLayoutVars>
      </dgm:prSet>
      <dgm:spPr/>
    </dgm:pt>
    <dgm:pt modelId="{731B822B-C218-FD45-9041-8EB56D3524C2}" type="pres">
      <dgm:prSet presAssocID="{5E6ECA7E-0A4A-444F-9F69-0B412F6F0B51}" presName="rootConnector" presStyleLbl="node2" presStyleIdx="5" presStyleCnt="6"/>
      <dgm:spPr/>
    </dgm:pt>
    <dgm:pt modelId="{5E990B79-9062-CE4E-87B8-DFB4CD25803F}" type="pres">
      <dgm:prSet presAssocID="{5E6ECA7E-0A4A-444F-9F69-0B412F6F0B51}" presName="hierChild4" presStyleCnt="0"/>
      <dgm:spPr/>
    </dgm:pt>
    <dgm:pt modelId="{EE8E99D2-04E1-0742-BBBD-34D44D3CB4D8}" type="pres">
      <dgm:prSet presAssocID="{5E6ECA7E-0A4A-444F-9F69-0B412F6F0B51}" presName="hierChild5" presStyleCnt="0"/>
      <dgm:spPr/>
    </dgm:pt>
    <dgm:pt modelId="{CB6A3B1D-2BA2-DD46-ACD3-4ACAA5BE32C6}" type="pres">
      <dgm:prSet presAssocID="{BC3EC893-9DCD-F341-8F9B-1BCA862AB3E1}" presName="hierChild3" presStyleCnt="0"/>
      <dgm:spPr/>
    </dgm:pt>
  </dgm:ptLst>
  <dgm:cxnLst>
    <dgm:cxn modelId="{90A49805-2FC4-3C4F-ADA7-BA98123D12A8}" type="presOf" srcId="{392B7E3B-09E4-3047-AFF9-C596D326E17D}" destId="{75C035E3-671D-0047-91F6-B7ACC988B64A}" srcOrd="0" destOrd="0" presId="urn:microsoft.com/office/officeart/2005/8/layout/orgChart1"/>
    <dgm:cxn modelId="{587F9910-10F5-B24B-9993-C046DEBD017C}" type="presOf" srcId="{55B5ACD6-BA52-6347-BE3D-D29BA7075214}" destId="{B72504D3-605E-EE48-8DD3-DC96BFB61F5B}" srcOrd="0" destOrd="0" presId="urn:microsoft.com/office/officeart/2005/8/layout/orgChart1"/>
    <dgm:cxn modelId="{0306A722-8CC9-754F-9FE2-FF48D56ACD3A}" type="presOf" srcId="{04F8DEB1-AB6D-0646-99A8-5832604D0ACC}" destId="{5CA14272-12E6-444B-90CF-5FB7F8329E9E}" srcOrd="1" destOrd="0" presId="urn:microsoft.com/office/officeart/2005/8/layout/orgChart1"/>
    <dgm:cxn modelId="{C1A49824-E26F-5946-AA9F-4A01285F6957}" type="presOf" srcId="{5E6ECA7E-0A4A-444F-9F69-0B412F6F0B51}" destId="{731B822B-C218-FD45-9041-8EB56D3524C2}" srcOrd="1" destOrd="0" presId="urn:microsoft.com/office/officeart/2005/8/layout/orgChart1"/>
    <dgm:cxn modelId="{1FA89026-32BE-DD45-A8F8-78DF03633466}" srcId="{BC3EC893-9DCD-F341-8F9B-1BCA862AB3E1}" destId="{0B5AA688-0FE9-9847-A53D-58AA03E66E9C}" srcOrd="0" destOrd="0" parTransId="{5C09871E-260D-BC46-872B-A9C8DB80D555}" sibTransId="{24B6095E-B6C0-1543-BDF2-C45E2D28B778}"/>
    <dgm:cxn modelId="{54A6CC29-03A0-8D4C-9BD1-B1032B7C5145}" srcId="{BC3EC893-9DCD-F341-8F9B-1BCA862AB3E1}" destId="{D3D787C2-C96C-8A45-A4F8-19D807D188BE}" srcOrd="1" destOrd="0" parTransId="{392B7E3B-09E4-3047-AFF9-C596D326E17D}" sibTransId="{E1BB7E66-9132-0A41-A52E-AD213F64831F}"/>
    <dgm:cxn modelId="{8C01FE29-DF5F-5247-ABEA-96523A79F9B0}" type="presOf" srcId="{BC3EC893-9DCD-F341-8F9B-1BCA862AB3E1}" destId="{5664A4DE-FF7B-C04E-8BEE-BC1A56F013FD}" srcOrd="0" destOrd="0" presId="urn:microsoft.com/office/officeart/2005/8/layout/orgChart1"/>
    <dgm:cxn modelId="{28B4233C-56B3-5D49-B55D-79074B88E817}" type="presOf" srcId="{5C09871E-260D-BC46-872B-A9C8DB80D555}" destId="{F091B374-B498-3842-AEF5-6249813377BA}" srcOrd="0" destOrd="0" presId="urn:microsoft.com/office/officeart/2005/8/layout/orgChart1"/>
    <dgm:cxn modelId="{BC5B443F-FB00-CC4C-BD38-176842B3CE11}" type="presOf" srcId="{BC3EC893-9DCD-F341-8F9B-1BCA862AB3E1}" destId="{5537B400-2F43-B646-A82C-FF75E9D83681}" srcOrd="1" destOrd="0" presId="urn:microsoft.com/office/officeart/2005/8/layout/orgChart1"/>
    <dgm:cxn modelId="{A8FC8440-ADED-3E4A-BB47-EDA4D24ADD9B}" type="presOf" srcId="{D3D787C2-C96C-8A45-A4F8-19D807D188BE}" destId="{6D4C27C6-64D5-A441-8DDF-126DE3B3CB96}" srcOrd="0" destOrd="0" presId="urn:microsoft.com/office/officeart/2005/8/layout/orgChart1"/>
    <dgm:cxn modelId="{3A480647-CDD9-B943-9C6D-E4A4B0D73E46}" type="presOf" srcId="{0F0D1EC9-519D-7A41-97F7-2E3EF7F06D9D}" destId="{4BB68A4C-CB7E-A443-A1BE-3A7ACA4A5967}" srcOrd="0" destOrd="0" presId="urn:microsoft.com/office/officeart/2005/8/layout/orgChart1"/>
    <dgm:cxn modelId="{EC1DF355-5375-F647-87F5-877311589027}" type="presOf" srcId="{0B5AA688-0FE9-9847-A53D-58AA03E66E9C}" destId="{8E6EAEAE-6C5B-8E4A-812A-96C056448AB2}" srcOrd="1" destOrd="0" presId="urn:microsoft.com/office/officeart/2005/8/layout/orgChart1"/>
    <dgm:cxn modelId="{B77F025B-BA4D-EA46-8D51-78970496691F}" type="presOf" srcId="{0F0D1EC9-519D-7A41-97F7-2E3EF7F06D9D}" destId="{0EEC3E73-90CD-B243-900F-62905D858C7A}" srcOrd="1" destOrd="0" presId="urn:microsoft.com/office/officeart/2005/8/layout/orgChart1"/>
    <dgm:cxn modelId="{BB69C55D-2842-BF4A-A864-1DE71EFA20A6}" type="presOf" srcId="{093D00DB-F7C9-4847-9517-A0170035D1D3}" destId="{4070D9A9-2938-A048-AF99-6223BA2ECE81}" srcOrd="1" destOrd="0" presId="urn:microsoft.com/office/officeart/2005/8/layout/orgChart1"/>
    <dgm:cxn modelId="{9A02BC80-C5C0-5641-ACE0-2EEAE682C3D2}" type="presOf" srcId="{3A297F4E-9CF4-874D-9009-9DE2640DFA97}" destId="{D602CA89-83F5-794F-A459-F503F1080855}" srcOrd="0" destOrd="0" presId="urn:microsoft.com/office/officeart/2005/8/layout/orgChart1"/>
    <dgm:cxn modelId="{64DD8A83-63C1-3341-B315-BD30DC028F84}" type="presOf" srcId="{04F8DEB1-AB6D-0646-99A8-5832604D0ACC}" destId="{25C05A0B-987D-BD42-B4E8-C0E46A5D59A4}" srcOrd="0" destOrd="0" presId="urn:microsoft.com/office/officeart/2005/8/layout/orgChart1"/>
    <dgm:cxn modelId="{51468E8A-1CE7-7A4C-8528-4A8A2DF160BB}" type="presOf" srcId="{5E6ECA7E-0A4A-444F-9F69-0B412F6F0B51}" destId="{B1590E96-FFD6-664F-9C6A-105A2C98793B}" srcOrd="0" destOrd="0" presId="urn:microsoft.com/office/officeart/2005/8/layout/orgChart1"/>
    <dgm:cxn modelId="{74B82B8E-4FCB-C842-9A3B-BA3434EF5D48}" type="presOf" srcId="{E5E47A45-1F70-094C-9FF8-CAC88F5B1122}" destId="{C7255D6D-7D5B-A14E-891F-0354AE25F168}" srcOrd="0" destOrd="0" presId="urn:microsoft.com/office/officeart/2005/8/layout/orgChart1"/>
    <dgm:cxn modelId="{DFBF4C9C-AFDD-FC45-AF0A-E92A4A7C11AF}" srcId="{BC3EC893-9DCD-F341-8F9B-1BCA862AB3E1}" destId="{04F8DEB1-AB6D-0646-99A8-5832604D0ACC}" srcOrd="4" destOrd="0" parTransId="{3A297F4E-9CF4-874D-9009-9DE2640DFA97}" sibTransId="{7D514701-51D0-AD42-B3D0-FC6CA7D7AED5}"/>
    <dgm:cxn modelId="{94E69CC0-1699-C548-BC6D-B4ACD77C77FA}" type="presOf" srcId="{093D00DB-F7C9-4847-9517-A0170035D1D3}" destId="{053724A2-ABA9-194D-872F-2996422F9BF8}" srcOrd="0" destOrd="0" presId="urn:microsoft.com/office/officeart/2005/8/layout/orgChart1"/>
    <dgm:cxn modelId="{B496D6CD-0D10-804F-9F6E-47298278749F}" srcId="{BC3EC893-9DCD-F341-8F9B-1BCA862AB3E1}" destId="{0F0D1EC9-519D-7A41-97F7-2E3EF7F06D9D}" srcOrd="2" destOrd="0" parTransId="{F573AB0D-E6C3-6D4E-ACE7-BF6E502880D9}" sibTransId="{639E83F0-55B9-8544-8EF0-D12BD33ED270}"/>
    <dgm:cxn modelId="{71DE6BD7-F661-6349-B223-07E26F6F4694}" srcId="{BC3EC893-9DCD-F341-8F9B-1BCA862AB3E1}" destId="{093D00DB-F7C9-4847-9517-A0170035D1D3}" srcOrd="3" destOrd="0" parTransId="{F8BD4E63-1E97-7143-B69C-E265DCB7ED7D}" sibTransId="{A6CC1F6F-B1F9-A348-A706-60DBD749FAC1}"/>
    <dgm:cxn modelId="{B9668BDB-96E6-AC41-BB3D-4BC4CEC73BAF}" srcId="{E5E47A45-1F70-094C-9FF8-CAC88F5B1122}" destId="{BC3EC893-9DCD-F341-8F9B-1BCA862AB3E1}" srcOrd="0" destOrd="0" parTransId="{9AA4833C-27AB-184C-9DA5-92C497640BE7}" sibTransId="{4207F618-2C8A-E243-B6E2-182074E03C59}"/>
    <dgm:cxn modelId="{CC450CDC-1CC2-E14C-A83E-AC45588D6313}" type="presOf" srcId="{F573AB0D-E6C3-6D4E-ACE7-BF6E502880D9}" destId="{0CFD6F39-3512-DA44-BEFD-0BCAAEB2B52B}" srcOrd="0" destOrd="0" presId="urn:microsoft.com/office/officeart/2005/8/layout/orgChart1"/>
    <dgm:cxn modelId="{20E8C0E6-2C67-AD42-9E8D-6BDBED24F545}" type="presOf" srcId="{F8BD4E63-1E97-7143-B69C-E265DCB7ED7D}" destId="{DFF72576-4C84-2D4A-A676-2170C910FC5B}" srcOrd="0" destOrd="0" presId="urn:microsoft.com/office/officeart/2005/8/layout/orgChart1"/>
    <dgm:cxn modelId="{BC0C79EA-E7F9-2547-932D-4D66140D157F}" type="presOf" srcId="{D3D787C2-C96C-8A45-A4F8-19D807D188BE}" destId="{9689118E-11EB-F945-B307-C1A8FA8D39F4}" srcOrd="1" destOrd="0" presId="urn:microsoft.com/office/officeart/2005/8/layout/orgChart1"/>
    <dgm:cxn modelId="{7373E0F0-CDBA-9643-9693-704F4B12DDA4}" type="presOf" srcId="{0B5AA688-0FE9-9847-A53D-58AA03E66E9C}" destId="{5402E161-3B68-0D4F-9E52-D3380E42C08A}" srcOrd="0" destOrd="0" presId="urn:microsoft.com/office/officeart/2005/8/layout/orgChart1"/>
    <dgm:cxn modelId="{24734FFC-63EF-B946-B48E-7BA0C48936E3}" srcId="{BC3EC893-9DCD-F341-8F9B-1BCA862AB3E1}" destId="{5E6ECA7E-0A4A-444F-9F69-0B412F6F0B51}" srcOrd="5" destOrd="0" parTransId="{55B5ACD6-BA52-6347-BE3D-D29BA7075214}" sibTransId="{4A34CC11-7A38-4C4D-81CB-A410D299B9C0}"/>
    <dgm:cxn modelId="{60175DD5-D0E2-A747-B28A-BEE44A1DB2BF}" type="presParOf" srcId="{C7255D6D-7D5B-A14E-891F-0354AE25F168}" destId="{A6DDD21D-906C-3A4B-91DD-4FC685C5388E}" srcOrd="0" destOrd="0" presId="urn:microsoft.com/office/officeart/2005/8/layout/orgChart1"/>
    <dgm:cxn modelId="{12D3B56C-67F9-6547-8A62-C86A38DCF0FE}" type="presParOf" srcId="{A6DDD21D-906C-3A4B-91DD-4FC685C5388E}" destId="{DD6D129E-076D-914D-BF20-C64FD3932ADF}" srcOrd="0" destOrd="0" presId="urn:microsoft.com/office/officeart/2005/8/layout/orgChart1"/>
    <dgm:cxn modelId="{2DAA06C6-1B28-BE48-836A-A75D10187094}" type="presParOf" srcId="{DD6D129E-076D-914D-BF20-C64FD3932ADF}" destId="{5664A4DE-FF7B-C04E-8BEE-BC1A56F013FD}" srcOrd="0" destOrd="0" presId="urn:microsoft.com/office/officeart/2005/8/layout/orgChart1"/>
    <dgm:cxn modelId="{4434C8AB-A351-3242-A7BA-57AC0AC19E00}" type="presParOf" srcId="{DD6D129E-076D-914D-BF20-C64FD3932ADF}" destId="{5537B400-2F43-B646-A82C-FF75E9D83681}" srcOrd="1" destOrd="0" presId="urn:microsoft.com/office/officeart/2005/8/layout/orgChart1"/>
    <dgm:cxn modelId="{3C4C947F-E66A-1148-9AB1-54B68A18F273}" type="presParOf" srcId="{A6DDD21D-906C-3A4B-91DD-4FC685C5388E}" destId="{3359017A-20F8-0E4C-9453-2B53C71EC005}" srcOrd="1" destOrd="0" presId="urn:microsoft.com/office/officeart/2005/8/layout/orgChart1"/>
    <dgm:cxn modelId="{3316DA97-1048-4249-9495-B4970AD429F6}" type="presParOf" srcId="{3359017A-20F8-0E4C-9453-2B53C71EC005}" destId="{F091B374-B498-3842-AEF5-6249813377BA}" srcOrd="0" destOrd="0" presId="urn:microsoft.com/office/officeart/2005/8/layout/orgChart1"/>
    <dgm:cxn modelId="{1123A7BE-8881-2945-BECE-239D4CBDB86B}" type="presParOf" srcId="{3359017A-20F8-0E4C-9453-2B53C71EC005}" destId="{F3FF0A05-A683-DC4A-AF90-54CA942AF346}" srcOrd="1" destOrd="0" presId="urn:microsoft.com/office/officeart/2005/8/layout/orgChart1"/>
    <dgm:cxn modelId="{483D253D-5287-2F4F-846F-C7DC31522315}" type="presParOf" srcId="{F3FF0A05-A683-DC4A-AF90-54CA942AF346}" destId="{23494769-A94E-F748-8F59-97D0A68569E7}" srcOrd="0" destOrd="0" presId="urn:microsoft.com/office/officeart/2005/8/layout/orgChart1"/>
    <dgm:cxn modelId="{C33A34E7-C1BC-BE44-B264-46E5EB48E3B6}" type="presParOf" srcId="{23494769-A94E-F748-8F59-97D0A68569E7}" destId="{5402E161-3B68-0D4F-9E52-D3380E42C08A}" srcOrd="0" destOrd="0" presId="urn:microsoft.com/office/officeart/2005/8/layout/orgChart1"/>
    <dgm:cxn modelId="{F8CFBDEB-DE54-0444-A345-DCDAE6F29F32}" type="presParOf" srcId="{23494769-A94E-F748-8F59-97D0A68569E7}" destId="{8E6EAEAE-6C5B-8E4A-812A-96C056448AB2}" srcOrd="1" destOrd="0" presId="urn:microsoft.com/office/officeart/2005/8/layout/orgChart1"/>
    <dgm:cxn modelId="{7B8CD053-D6D0-1045-828D-23371CB22A11}" type="presParOf" srcId="{F3FF0A05-A683-DC4A-AF90-54CA942AF346}" destId="{7CEA4E15-3CBD-0A4A-91B1-31479E369B29}" srcOrd="1" destOrd="0" presId="urn:microsoft.com/office/officeart/2005/8/layout/orgChart1"/>
    <dgm:cxn modelId="{3AF6CA11-4561-944B-8033-DB21915EF621}" type="presParOf" srcId="{F3FF0A05-A683-DC4A-AF90-54CA942AF346}" destId="{B83A9C0C-B482-F944-BB38-020D239AECE7}" srcOrd="2" destOrd="0" presId="urn:microsoft.com/office/officeart/2005/8/layout/orgChart1"/>
    <dgm:cxn modelId="{D76FBADB-8026-6D44-AE1F-DA7B29D54A34}" type="presParOf" srcId="{3359017A-20F8-0E4C-9453-2B53C71EC005}" destId="{75C035E3-671D-0047-91F6-B7ACC988B64A}" srcOrd="2" destOrd="0" presId="urn:microsoft.com/office/officeart/2005/8/layout/orgChart1"/>
    <dgm:cxn modelId="{2E735E8F-1B9B-9845-A1B8-5E7D9F1755CB}" type="presParOf" srcId="{3359017A-20F8-0E4C-9453-2B53C71EC005}" destId="{3D9927D3-AAAD-A944-8A2C-406A5269F720}" srcOrd="3" destOrd="0" presId="urn:microsoft.com/office/officeart/2005/8/layout/orgChart1"/>
    <dgm:cxn modelId="{5AE5D756-5A6B-1240-93F7-CB888EB5E660}" type="presParOf" srcId="{3D9927D3-AAAD-A944-8A2C-406A5269F720}" destId="{69123B53-C18F-364A-8671-BCE19C0DBA3F}" srcOrd="0" destOrd="0" presId="urn:microsoft.com/office/officeart/2005/8/layout/orgChart1"/>
    <dgm:cxn modelId="{7B90D2E5-FF0C-CA43-88E5-8B06DFF0D229}" type="presParOf" srcId="{69123B53-C18F-364A-8671-BCE19C0DBA3F}" destId="{6D4C27C6-64D5-A441-8DDF-126DE3B3CB96}" srcOrd="0" destOrd="0" presId="urn:microsoft.com/office/officeart/2005/8/layout/orgChart1"/>
    <dgm:cxn modelId="{7AB910B5-49FE-074C-A2F3-0D709A318FB4}" type="presParOf" srcId="{69123B53-C18F-364A-8671-BCE19C0DBA3F}" destId="{9689118E-11EB-F945-B307-C1A8FA8D39F4}" srcOrd="1" destOrd="0" presId="urn:microsoft.com/office/officeart/2005/8/layout/orgChart1"/>
    <dgm:cxn modelId="{7F26DE1F-64AC-D84F-ABD8-DBEA81B8E695}" type="presParOf" srcId="{3D9927D3-AAAD-A944-8A2C-406A5269F720}" destId="{9B591C91-0F81-E340-A703-0693056912B5}" srcOrd="1" destOrd="0" presId="urn:microsoft.com/office/officeart/2005/8/layout/orgChart1"/>
    <dgm:cxn modelId="{99B51560-4833-674F-B614-E9C58C579D2E}" type="presParOf" srcId="{3D9927D3-AAAD-A944-8A2C-406A5269F720}" destId="{4244615C-FCC7-FB48-A47F-E60E73D9A51A}" srcOrd="2" destOrd="0" presId="urn:microsoft.com/office/officeart/2005/8/layout/orgChart1"/>
    <dgm:cxn modelId="{68636B89-8135-7F47-8A3F-9EBF93AD54EC}" type="presParOf" srcId="{3359017A-20F8-0E4C-9453-2B53C71EC005}" destId="{0CFD6F39-3512-DA44-BEFD-0BCAAEB2B52B}" srcOrd="4" destOrd="0" presId="urn:microsoft.com/office/officeart/2005/8/layout/orgChart1"/>
    <dgm:cxn modelId="{9A614AC5-5013-4542-A2A8-FFBB27118EE1}" type="presParOf" srcId="{3359017A-20F8-0E4C-9453-2B53C71EC005}" destId="{12F0EECC-75BD-0647-B1B5-6B160DCEBE6B}" srcOrd="5" destOrd="0" presId="urn:microsoft.com/office/officeart/2005/8/layout/orgChart1"/>
    <dgm:cxn modelId="{EBB2A4DA-58CB-824E-BC09-9A167B26FD8B}" type="presParOf" srcId="{12F0EECC-75BD-0647-B1B5-6B160DCEBE6B}" destId="{7BD612BE-D3BB-3A4B-929B-DA8B8B8D6A55}" srcOrd="0" destOrd="0" presId="urn:microsoft.com/office/officeart/2005/8/layout/orgChart1"/>
    <dgm:cxn modelId="{E0EE3BDC-CBF2-FA40-BE53-E67A00788072}" type="presParOf" srcId="{7BD612BE-D3BB-3A4B-929B-DA8B8B8D6A55}" destId="{4BB68A4C-CB7E-A443-A1BE-3A7ACA4A5967}" srcOrd="0" destOrd="0" presId="urn:microsoft.com/office/officeart/2005/8/layout/orgChart1"/>
    <dgm:cxn modelId="{83DBF4A2-410C-4241-9750-07B935572D64}" type="presParOf" srcId="{7BD612BE-D3BB-3A4B-929B-DA8B8B8D6A55}" destId="{0EEC3E73-90CD-B243-900F-62905D858C7A}" srcOrd="1" destOrd="0" presId="urn:microsoft.com/office/officeart/2005/8/layout/orgChart1"/>
    <dgm:cxn modelId="{D9428E2C-8D3E-9A40-96BA-0214AD71D3C4}" type="presParOf" srcId="{12F0EECC-75BD-0647-B1B5-6B160DCEBE6B}" destId="{E24DFDCD-1624-604E-97B3-EB92D64FA2CB}" srcOrd="1" destOrd="0" presId="urn:microsoft.com/office/officeart/2005/8/layout/orgChart1"/>
    <dgm:cxn modelId="{FD571399-9907-5C41-9BB0-301605BA563F}" type="presParOf" srcId="{12F0EECC-75BD-0647-B1B5-6B160DCEBE6B}" destId="{0DE91C04-BD3E-DD4C-A2E3-B3FE5BE13B31}" srcOrd="2" destOrd="0" presId="urn:microsoft.com/office/officeart/2005/8/layout/orgChart1"/>
    <dgm:cxn modelId="{59FD75A1-0235-F24D-A671-D7AE56949C30}" type="presParOf" srcId="{3359017A-20F8-0E4C-9453-2B53C71EC005}" destId="{DFF72576-4C84-2D4A-A676-2170C910FC5B}" srcOrd="6" destOrd="0" presId="urn:microsoft.com/office/officeart/2005/8/layout/orgChart1"/>
    <dgm:cxn modelId="{F66933DA-4517-DC45-9AFC-D8519E30980A}" type="presParOf" srcId="{3359017A-20F8-0E4C-9453-2B53C71EC005}" destId="{C45F551B-04BC-A640-A9B6-FE6E994F70F4}" srcOrd="7" destOrd="0" presId="urn:microsoft.com/office/officeart/2005/8/layout/orgChart1"/>
    <dgm:cxn modelId="{F0255A0E-602F-1C4B-8B53-8EC56B964B8F}" type="presParOf" srcId="{C45F551B-04BC-A640-A9B6-FE6E994F70F4}" destId="{121EFDCB-60ED-0041-8AB9-7167F734C7DA}" srcOrd="0" destOrd="0" presId="urn:microsoft.com/office/officeart/2005/8/layout/orgChart1"/>
    <dgm:cxn modelId="{E980FA34-CD57-9643-9C3B-20294D2FC8AD}" type="presParOf" srcId="{121EFDCB-60ED-0041-8AB9-7167F734C7DA}" destId="{053724A2-ABA9-194D-872F-2996422F9BF8}" srcOrd="0" destOrd="0" presId="urn:microsoft.com/office/officeart/2005/8/layout/orgChart1"/>
    <dgm:cxn modelId="{DF676355-B894-B240-8406-8BB1A57D8739}" type="presParOf" srcId="{121EFDCB-60ED-0041-8AB9-7167F734C7DA}" destId="{4070D9A9-2938-A048-AF99-6223BA2ECE81}" srcOrd="1" destOrd="0" presId="urn:microsoft.com/office/officeart/2005/8/layout/orgChart1"/>
    <dgm:cxn modelId="{EEE32F48-4B9B-8846-B75C-DC2E809A3F5D}" type="presParOf" srcId="{C45F551B-04BC-A640-A9B6-FE6E994F70F4}" destId="{D92073A6-4673-4F47-9C72-5C50687EA688}" srcOrd="1" destOrd="0" presId="urn:microsoft.com/office/officeart/2005/8/layout/orgChart1"/>
    <dgm:cxn modelId="{915ED4C3-6D0C-1B47-964B-13B47FD96FD6}" type="presParOf" srcId="{C45F551B-04BC-A640-A9B6-FE6E994F70F4}" destId="{025E5805-E602-7049-BE34-58BF5218A816}" srcOrd="2" destOrd="0" presId="urn:microsoft.com/office/officeart/2005/8/layout/orgChart1"/>
    <dgm:cxn modelId="{8160383B-736B-024D-94E0-91C94BCDAC40}" type="presParOf" srcId="{3359017A-20F8-0E4C-9453-2B53C71EC005}" destId="{D602CA89-83F5-794F-A459-F503F1080855}" srcOrd="8" destOrd="0" presId="urn:microsoft.com/office/officeart/2005/8/layout/orgChart1"/>
    <dgm:cxn modelId="{D388B84E-C3AC-2E46-9940-2F71B9F95D3C}" type="presParOf" srcId="{3359017A-20F8-0E4C-9453-2B53C71EC005}" destId="{A8FA52C7-ACBA-D248-9257-A1B526AAA9CA}" srcOrd="9" destOrd="0" presId="urn:microsoft.com/office/officeart/2005/8/layout/orgChart1"/>
    <dgm:cxn modelId="{0B691FD5-5172-C44F-B0DA-2F7753DBF368}" type="presParOf" srcId="{A8FA52C7-ACBA-D248-9257-A1B526AAA9CA}" destId="{F9092F1E-0870-3D46-9236-F9C86DFA0CB3}" srcOrd="0" destOrd="0" presId="urn:microsoft.com/office/officeart/2005/8/layout/orgChart1"/>
    <dgm:cxn modelId="{C0D2BFE8-E9DD-714A-858A-54F34652E77A}" type="presParOf" srcId="{F9092F1E-0870-3D46-9236-F9C86DFA0CB3}" destId="{25C05A0B-987D-BD42-B4E8-C0E46A5D59A4}" srcOrd="0" destOrd="0" presId="urn:microsoft.com/office/officeart/2005/8/layout/orgChart1"/>
    <dgm:cxn modelId="{EE6E01CB-BC81-C641-B478-E1BFBBA16DF0}" type="presParOf" srcId="{F9092F1E-0870-3D46-9236-F9C86DFA0CB3}" destId="{5CA14272-12E6-444B-90CF-5FB7F8329E9E}" srcOrd="1" destOrd="0" presId="urn:microsoft.com/office/officeart/2005/8/layout/orgChart1"/>
    <dgm:cxn modelId="{82FED891-4185-654F-8131-1A1A4A57CFA8}" type="presParOf" srcId="{A8FA52C7-ACBA-D248-9257-A1B526AAA9CA}" destId="{30A1D9A9-5923-9C45-B3B5-A1BE6707F761}" srcOrd="1" destOrd="0" presId="urn:microsoft.com/office/officeart/2005/8/layout/orgChart1"/>
    <dgm:cxn modelId="{E97CE2C4-2ECF-9B4C-9983-B548EDA478AE}" type="presParOf" srcId="{A8FA52C7-ACBA-D248-9257-A1B526AAA9CA}" destId="{5B87EA9D-F245-E646-9974-3CD4DEA23D05}" srcOrd="2" destOrd="0" presId="urn:microsoft.com/office/officeart/2005/8/layout/orgChart1"/>
    <dgm:cxn modelId="{48F0584F-05F7-304B-9368-1463EECE81C4}" type="presParOf" srcId="{3359017A-20F8-0E4C-9453-2B53C71EC005}" destId="{B72504D3-605E-EE48-8DD3-DC96BFB61F5B}" srcOrd="10" destOrd="0" presId="urn:microsoft.com/office/officeart/2005/8/layout/orgChart1"/>
    <dgm:cxn modelId="{BAE73F03-9E5B-8040-9CF8-817EEC0A4C59}" type="presParOf" srcId="{3359017A-20F8-0E4C-9453-2B53C71EC005}" destId="{7C89C7D9-1A26-C048-B1C1-5B20CCC28291}" srcOrd="11" destOrd="0" presId="urn:microsoft.com/office/officeart/2005/8/layout/orgChart1"/>
    <dgm:cxn modelId="{E1278943-C58E-9841-9673-0286402F5807}" type="presParOf" srcId="{7C89C7D9-1A26-C048-B1C1-5B20CCC28291}" destId="{01A05876-9DE5-C145-BCF3-9CBA22B91FF3}" srcOrd="0" destOrd="0" presId="urn:microsoft.com/office/officeart/2005/8/layout/orgChart1"/>
    <dgm:cxn modelId="{EEFBB105-D939-1940-8827-E43279BFF9D9}" type="presParOf" srcId="{01A05876-9DE5-C145-BCF3-9CBA22B91FF3}" destId="{B1590E96-FFD6-664F-9C6A-105A2C98793B}" srcOrd="0" destOrd="0" presId="urn:microsoft.com/office/officeart/2005/8/layout/orgChart1"/>
    <dgm:cxn modelId="{1A33056D-1F1F-5E47-8031-C9EFB4ABFF3F}" type="presParOf" srcId="{01A05876-9DE5-C145-BCF3-9CBA22B91FF3}" destId="{731B822B-C218-FD45-9041-8EB56D3524C2}" srcOrd="1" destOrd="0" presId="urn:microsoft.com/office/officeart/2005/8/layout/orgChart1"/>
    <dgm:cxn modelId="{7282CD16-AAE5-B544-A8E5-DA4DF9D6B323}" type="presParOf" srcId="{7C89C7D9-1A26-C048-B1C1-5B20CCC28291}" destId="{5E990B79-9062-CE4E-87B8-DFB4CD25803F}" srcOrd="1" destOrd="0" presId="urn:microsoft.com/office/officeart/2005/8/layout/orgChart1"/>
    <dgm:cxn modelId="{4579E97C-DB54-1B44-8A97-B3028065E404}" type="presParOf" srcId="{7C89C7D9-1A26-C048-B1C1-5B20CCC28291}" destId="{EE8E99D2-04E1-0742-BBBD-34D44D3CB4D8}" srcOrd="2" destOrd="0" presId="urn:microsoft.com/office/officeart/2005/8/layout/orgChart1"/>
    <dgm:cxn modelId="{4ED7412B-13D0-4E47-A56E-AF85D3164849}" type="presParOf" srcId="{A6DDD21D-906C-3A4B-91DD-4FC685C5388E}" destId="{CB6A3B1D-2BA2-DD46-ACD3-4ACAA5BE32C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896666-62B4-074D-BC19-C7A332D2324B}" type="doc">
      <dgm:prSet loTypeId="urn:microsoft.com/office/officeart/2005/8/layout/chevron1" loCatId="" qsTypeId="urn:microsoft.com/office/officeart/2005/8/quickstyle/simple1" qsCatId="simple" csTypeId="urn:microsoft.com/office/officeart/2005/8/colors/colorful1" csCatId="colorful" phldr="1"/>
      <dgm:spPr/>
    </dgm:pt>
    <dgm:pt modelId="{D210F6E2-715B-2142-A29F-EF258A8FB70C}">
      <dgm:prSet phldrT="[Text]"/>
      <dgm:spPr/>
      <dgm:t>
        <a:bodyPr/>
        <a:lstStyle/>
        <a:p>
          <a:r>
            <a:rPr lang="en-GB" dirty="0"/>
            <a:t>User </a:t>
          </a:r>
          <a:r>
            <a:rPr lang="en-GB"/>
            <a:t>office software / Proposal </a:t>
          </a:r>
          <a:r>
            <a:rPr lang="en-GB" dirty="0"/>
            <a:t>system</a:t>
          </a:r>
        </a:p>
      </dgm:t>
    </dgm:pt>
    <dgm:pt modelId="{46735FB5-1F61-254A-B4A5-3A252C5EB862}" type="parTrans" cxnId="{993776E6-55EA-6A4E-B459-171953A180F2}">
      <dgm:prSet/>
      <dgm:spPr/>
      <dgm:t>
        <a:bodyPr/>
        <a:lstStyle/>
        <a:p>
          <a:endParaRPr lang="en-GB"/>
        </a:p>
      </dgm:t>
    </dgm:pt>
    <dgm:pt modelId="{E7338802-4722-3C44-BCA6-ED2A8ABB555D}" type="sibTrans" cxnId="{993776E6-55EA-6A4E-B459-171953A180F2}">
      <dgm:prSet/>
      <dgm:spPr/>
      <dgm:t>
        <a:bodyPr/>
        <a:lstStyle/>
        <a:p>
          <a:endParaRPr lang="en-GB"/>
        </a:p>
      </dgm:t>
    </dgm:pt>
    <dgm:pt modelId="{534E864D-566E-A14A-A31B-3C587308B32F}">
      <dgm:prSet phldrT="[Text]"/>
      <dgm:spPr/>
      <dgm:t>
        <a:bodyPr/>
        <a:lstStyle/>
        <a:p>
          <a:r>
            <a:rPr lang="en-GB" dirty="0"/>
            <a:t>Experiment control &amp; data acquisition</a:t>
          </a:r>
        </a:p>
      </dgm:t>
    </dgm:pt>
    <dgm:pt modelId="{05262E9E-C024-9C49-894F-E95F5A339078}" type="parTrans" cxnId="{14865E5B-4DD3-6A48-AC85-60AEAAF72450}">
      <dgm:prSet/>
      <dgm:spPr/>
      <dgm:t>
        <a:bodyPr/>
        <a:lstStyle/>
        <a:p>
          <a:endParaRPr lang="en-GB"/>
        </a:p>
      </dgm:t>
    </dgm:pt>
    <dgm:pt modelId="{FAC6CDE6-A141-9443-8ED4-A888FD0A82D0}" type="sibTrans" cxnId="{14865E5B-4DD3-6A48-AC85-60AEAAF72450}">
      <dgm:prSet/>
      <dgm:spPr/>
      <dgm:t>
        <a:bodyPr/>
        <a:lstStyle/>
        <a:p>
          <a:endParaRPr lang="en-GB"/>
        </a:p>
      </dgm:t>
    </dgm:pt>
    <dgm:pt modelId="{D13F3713-72F2-EC48-82B1-7F63E1297CCE}">
      <dgm:prSet phldrT="[Text]"/>
      <dgm:spPr/>
      <dgm:t>
        <a:bodyPr/>
        <a:lstStyle/>
        <a:p>
          <a:r>
            <a:rPr lang="en-GB" dirty="0"/>
            <a:t>Data processing &amp; analysis</a:t>
          </a:r>
        </a:p>
      </dgm:t>
    </dgm:pt>
    <dgm:pt modelId="{E9D7EB8A-56C3-9842-96C4-781EF1AED7A8}" type="parTrans" cxnId="{8393E76F-ADD4-8246-A812-EFAB598B39B2}">
      <dgm:prSet/>
      <dgm:spPr/>
      <dgm:t>
        <a:bodyPr/>
        <a:lstStyle/>
        <a:p>
          <a:endParaRPr lang="en-GB"/>
        </a:p>
      </dgm:t>
    </dgm:pt>
    <dgm:pt modelId="{1BD3ABFD-53F6-AB4C-A41B-DCF22E436688}" type="sibTrans" cxnId="{8393E76F-ADD4-8246-A812-EFAB598B39B2}">
      <dgm:prSet/>
      <dgm:spPr/>
      <dgm:t>
        <a:bodyPr/>
        <a:lstStyle/>
        <a:p>
          <a:endParaRPr lang="en-GB"/>
        </a:p>
      </dgm:t>
    </dgm:pt>
    <dgm:pt modelId="{06473155-5B13-0749-BBD0-9671703876E0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FAIR data management</a:t>
          </a:r>
        </a:p>
      </dgm:t>
    </dgm:pt>
    <dgm:pt modelId="{CA9BA7B0-9249-C64A-86B5-6AD0E87DE579}" type="parTrans" cxnId="{3547F57D-7553-644C-9A62-B02B6B1E92FB}">
      <dgm:prSet/>
      <dgm:spPr/>
      <dgm:t>
        <a:bodyPr/>
        <a:lstStyle/>
        <a:p>
          <a:endParaRPr lang="en-GB"/>
        </a:p>
      </dgm:t>
    </dgm:pt>
    <dgm:pt modelId="{4827D52F-7876-0947-A76F-984BC9F2F324}" type="sibTrans" cxnId="{3547F57D-7553-644C-9A62-B02B6B1E92FB}">
      <dgm:prSet/>
      <dgm:spPr/>
      <dgm:t>
        <a:bodyPr/>
        <a:lstStyle/>
        <a:p>
          <a:endParaRPr lang="en-GB"/>
        </a:p>
      </dgm:t>
    </dgm:pt>
    <dgm:pt modelId="{92E21046-FA84-B642-8733-8A5B33A0BDF4}" type="pres">
      <dgm:prSet presAssocID="{18896666-62B4-074D-BC19-C7A332D2324B}" presName="Name0" presStyleCnt="0">
        <dgm:presLayoutVars>
          <dgm:dir/>
          <dgm:animLvl val="lvl"/>
          <dgm:resizeHandles val="exact"/>
        </dgm:presLayoutVars>
      </dgm:prSet>
      <dgm:spPr/>
    </dgm:pt>
    <dgm:pt modelId="{A97D6735-4060-1448-93D1-DF272B3DEA3C}" type="pres">
      <dgm:prSet presAssocID="{D210F6E2-715B-2142-A29F-EF258A8FB70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9183337-8745-EA4B-AE1B-2F10F328BC1A}" type="pres">
      <dgm:prSet presAssocID="{E7338802-4722-3C44-BCA6-ED2A8ABB555D}" presName="parTxOnlySpace" presStyleCnt="0"/>
      <dgm:spPr/>
    </dgm:pt>
    <dgm:pt modelId="{EF368CFC-2626-5447-9056-D9FA8776A892}" type="pres">
      <dgm:prSet presAssocID="{534E864D-566E-A14A-A31B-3C587308B32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9B290FE-2ACD-B14E-A2A7-DFE30F2CE78F}" type="pres">
      <dgm:prSet presAssocID="{FAC6CDE6-A141-9443-8ED4-A888FD0A82D0}" presName="parTxOnlySpace" presStyleCnt="0"/>
      <dgm:spPr/>
    </dgm:pt>
    <dgm:pt modelId="{C9F62D8A-B936-1D4A-957C-746EEE3FA447}" type="pres">
      <dgm:prSet presAssocID="{D13F3713-72F2-EC48-82B1-7F63E1297CC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CFE1F7F-23EF-284A-B48E-B78A2BBA396B}" type="pres">
      <dgm:prSet presAssocID="{1BD3ABFD-53F6-AB4C-A41B-DCF22E436688}" presName="parTxOnlySpace" presStyleCnt="0"/>
      <dgm:spPr/>
    </dgm:pt>
    <dgm:pt modelId="{C5318836-FB22-BB43-BBCA-EECE89E1F234}" type="pres">
      <dgm:prSet presAssocID="{06473155-5B13-0749-BBD0-9671703876E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43E2655-F2DB-1D47-9B80-B067A6E86BAA}" type="presOf" srcId="{D13F3713-72F2-EC48-82B1-7F63E1297CCE}" destId="{C9F62D8A-B936-1D4A-957C-746EEE3FA447}" srcOrd="0" destOrd="0" presId="urn:microsoft.com/office/officeart/2005/8/layout/chevron1"/>
    <dgm:cxn modelId="{14865E5B-4DD3-6A48-AC85-60AEAAF72450}" srcId="{18896666-62B4-074D-BC19-C7A332D2324B}" destId="{534E864D-566E-A14A-A31B-3C587308B32F}" srcOrd="1" destOrd="0" parTransId="{05262E9E-C024-9C49-894F-E95F5A339078}" sibTransId="{FAC6CDE6-A141-9443-8ED4-A888FD0A82D0}"/>
    <dgm:cxn modelId="{7D60766A-A3B9-DD4A-89E8-46C1BE0C7DBD}" type="presOf" srcId="{534E864D-566E-A14A-A31B-3C587308B32F}" destId="{EF368CFC-2626-5447-9056-D9FA8776A892}" srcOrd="0" destOrd="0" presId="urn:microsoft.com/office/officeart/2005/8/layout/chevron1"/>
    <dgm:cxn modelId="{8393E76F-ADD4-8246-A812-EFAB598B39B2}" srcId="{18896666-62B4-074D-BC19-C7A332D2324B}" destId="{D13F3713-72F2-EC48-82B1-7F63E1297CCE}" srcOrd="2" destOrd="0" parTransId="{E9D7EB8A-56C3-9842-96C4-781EF1AED7A8}" sibTransId="{1BD3ABFD-53F6-AB4C-A41B-DCF22E436688}"/>
    <dgm:cxn modelId="{3547F57D-7553-644C-9A62-B02B6B1E92FB}" srcId="{18896666-62B4-074D-BC19-C7A332D2324B}" destId="{06473155-5B13-0749-BBD0-9671703876E0}" srcOrd="3" destOrd="0" parTransId="{CA9BA7B0-9249-C64A-86B5-6AD0E87DE579}" sibTransId="{4827D52F-7876-0947-A76F-984BC9F2F324}"/>
    <dgm:cxn modelId="{8EA1817F-1879-7B4D-ADC1-C07BD5F04234}" type="presOf" srcId="{06473155-5B13-0749-BBD0-9671703876E0}" destId="{C5318836-FB22-BB43-BBCA-EECE89E1F234}" srcOrd="0" destOrd="0" presId="urn:microsoft.com/office/officeart/2005/8/layout/chevron1"/>
    <dgm:cxn modelId="{F39F0D85-ADFB-AA4A-9902-B170DF2B9E83}" type="presOf" srcId="{D210F6E2-715B-2142-A29F-EF258A8FB70C}" destId="{A97D6735-4060-1448-93D1-DF272B3DEA3C}" srcOrd="0" destOrd="0" presId="urn:microsoft.com/office/officeart/2005/8/layout/chevron1"/>
    <dgm:cxn modelId="{993776E6-55EA-6A4E-B459-171953A180F2}" srcId="{18896666-62B4-074D-BC19-C7A332D2324B}" destId="{D210F6E2-715B-2142-A29F-EF258A8FB70C}" srcOrd="0" destOrd="0" parTransId="{46735FB5-1F61-254A-B4A5-3A252C5EB862}" sibTransId="{E7338802-4722-3C44-BCA6-ED2A8ABB555D}"/>
    <dgm:cxn modelId="{621BBBF2-4526-B44B-B3D4-D0FCF0FE7491}" type="presOf" srcId="{18896666-62B4-074D-BC19-C7A332D2324B}" destId="{92E21046-FA84-B642-8733-8A5B33A0BDF4}" srcOrd="0" destOrd="0" presId="urn:microsoft.com/office/officeart/2005/8/layout/chevron1"/>
    <dgm:cxn modelId="{5553ABB6-E4A5-1A44-9B31-8A7758115B9E}" type="presParOf" srcId="{92E21046-FA84-B642-8733-8A5B33A0BDF4}" destId="{A97D6735-4060-1448-93D1-DF272B3DEA3C}" srcOrd="0" destOrd="0" presId="urn:microsoft.com/office/officeart/2005/8/layout/chevron1"/>
    <dgm:cxn modelId="{E2DB47E6-BD05-DD47-8189-207ED65BBB6D}" type="presParOf" srcId="{92E21046-FA84-B642-8733-8A5B33A0BDF4}" destId="{E9183337-8745-EA4B-AE1B-2F10F328BC1A}" srcOrd="1" destOrd="0" presId="urn:microsoft.com/office/officeart/2005/8/layout/chevron1"/>
    <dgm:cxn modelId="{C73543A5-F920-0E45-8DDF-AE2CCD1E009D}" type="presParOf" srcId="{92E21046-FA84-B642-8733-8A5B33A0BDF4}" destId="{EF368CFC-2626-5447-9056-D9FA8776A892}" srcOrd="2" destOrd="0" presId="urn:microsoft.com/office/officeart/2005/8/layout/chevron1"/>
    <dgm:cxn modelId="{3351DCC9-5395-4441-963B-95AA95227BF5}" type="presParOf" srcId="{92E21046-FA84-B642-8733-8A5B33A0BDF4}" destId="{39B290FE-2ACD-B14E-A2A7-DFE30F2CE78F}" srcOrd="3" destOrd="0" presId="urn:microsoft.com/office/officeart/2005/8/layout/chevron1"/>
    <dgm:cxn modelId="{B0EDB171-1417-F842-81CA-644B5A1FA91B}" type="presParOf" srcId="{92E21046-FA84-B642-8733-8A5B33A0BDF4}" destId="{C9F62D8A-B936-1D4A-957C-746EEE3FA447}" srcOrd="4" destOrd="0" presId="urn:microsoft.com/office/officeart/2005/8/layout/chevron1"/>
    <dgm:cxn modelId="{B9638B76-C653-9D4E-99C6-27D0FD5ED5F7}" type="presParOf" srcId="{92E21046-FA84-B642-8733-8A5B33A0BDF4}" destId="{0CFE1F7F-23EF-284A-B48E-B78A2BBA396B}" srcOrd="5" destOrd="0" presId="urn:microsoft.com/office/officeart/2005/8/layout/chevron1"/>
    <dgm:cxn modelId="{A9433B89-1660-FD4B-89CF-28044429127E}" type="presParOf" srcId="{92E21046-FA84-B642-8733-8A5B33A0BDF4}" destId="{C5318836-FB22-BB43-BBCA-EECE89E1F23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896666-62B4-074D-BC19-C7A332D2324B}" type="doc">
      <dgm:prSet loTypeId="urn:microsoft.com/office/officeart/2005/8/layout/chevron1" loCatId="" qsTypeId="urn:microsoft.com/office/officeart/2005/8/quickstyle/simple1" qsCatId="simple" csTypeId="urn:microsoft.com/office/officeart/2005/8/colors/colorful1" csCatId="colorful" phldr="1"/>
      <dgm:spPr/>
    </dgm:pt>
    <dgm:pt modelId="{D210F6E2-715B-2142-A29F-EF258A8FB70C}">
      <dgm:prSet phldrT="[Text]"/>
      <dgm:spPr/>
      <dgm:t>
        <a:bodyPr/>
        <a:lstStyle/>
        <a:p>
          <a:r>
            <a:rPr lang="en-GB" dirty="0"/>
            <a:t>User </a:t>
          </a:r>
          <a:r>
            <a:rPr lang="en-GB"/>
            <a:t>office software / Proposal </a:t>
          </a:r>
          <a:r>
            <a:rPr lang="en-GB" dirty="0"/>
            <a:t>system</a:t>
          </a:r>
        </a:p>
      </dgm:t>
    </dgm:pt>
    <dgm:pt modelId="{46735FB5-1F61-254A-B4A5-3A252C5EB862}" type="parTrans" cxnId="{993776E6-55EA-6A4E-B459-171953A180F2}">
      <dgm:prSet/>
      <dgm:spPr/>
      <dgm:t>
        <a:bodyPr/>
        <a:lstStyle/>
        <a:p>
          <a:endParaRPr lang="en-GB"/>
        </a:p>
      </dgm:t>
    </dgm:pt>
    <dgm:pt modelId="{E7338802-4722-3C44-BCA6-ED2A8ABB555D}" type="sibTrans" cxnId="{993776E6-55EA-6A4E-B459-171953A180F2}">
      <dgm:prSet/>
      <dgm:spPr/>
      <dgm:t>
        <a:bodyPr/>
        <a:lstStyle/>
        <a:p>
          <a:endParaRPr lang="en-GB"/>
        </a:p>
      </dgm:t>
    </dgm:pt>
    <dgm:pt modelId="{534E864D-566E-A14A-A31B-3C587308B32F}">
      <dgm:prSet phldrT="[Text]"/>
      <dgm:spPr/>
      <dgm:t>
        <a:bodyPr/>
        <a:lstStyle/>
        <a:p>
          <a:r>
            <a:rPr lang="en-GB" dirty="0"/>
            <a:t>Experiment control &amp; data acquisition</a:t>
          </a:r>
        </a:p>
      </dgm:t>
    </dgm:pt>
    <dgm:pt modelId="{05262E9E-C024-9C49-894F-E95F5A339078}" type="parTrans" cxnId="{14865E5B-4DD3-6A48-AC85-60AEAAF72450}">
      <dgm:prSet/>
      <dgm:spPr/>
      <dgm:t>
        <a:bodyPr/>
        <a:lstStyle/>
        <a:p>
          <a:endParaRPr lang="en-GB"/>
        </a:p>
      </dgm:t>
    </dgm:pt>
    <dgm:pt modelId="{FAC6CDE6-A141-9443-8ED4-A888FD0A82D0}" type="sibTrans" cxnId="{14865E5B-4DD3-6A48-AC85-60AEAAF72450}">
      <dgm:prSet/>
      <dgm:spPr/>
      <dgm:t>
        <a:bodyPr/>
        <a:lstStyle/>
        <a:p>
          <a:endParaRPr lang="en-GB"/>
        </a:p>
      </dgm:t>
    </dgm:pt>
    <dgm:pt modelId="{D13F3713-72F2-EC48-82B1-7F63E1297CCE}">
      <dgm:prSet phldrT="[Text]"/>
      <dgm:spPr/>
      <dgm:t>
        <a:bodyPr/>
        <a:lstStyle/>
        <a:p>
          <a:r>
            <a:rPr lang="en-GB" dirty="0"/>
            <a:t>Data processing &amp; analysis</a:t>
          </a:r>
        </a:p>
      </dgm:t>
    </dgm:pt>
    <dgm:pt modelId="{E9D7EB8A-56C3-9842-96C4-781EF1AED7A8}" type="parTrans" cxnId="{8393E76F-ADD4-8246-A812-EFAB598B39B2}">
      <dgm:prSet/>
      <dgm:spPr/>
      <dgm:t>
        <a:bodyPr/>
        <a:lstStyle/>
        <a:p>
          <a:endParaRPr lang="en-GB"/>
        </a:p>
      </dgm:t>
    </dgm:pt>
    <dgm:pt modelId="{1BD3ABFD-53F6-AB4C-A41B-DCF22E436688}" type="sibTrans" cxnId="{8393E76F-ADD4-8246-A812-EFAB598B39B2}">
      <dgm:prSet/>
      <dgm:spPr/>
      <dgm:t>
        <a:bodyPr/>
        <a:lstStyle/>
        <a:p>
          <a:endParaRPr lang="en-GB"/>
        </a:p>
      </dgm:t>
    </dgm:pt>
    <dgm:pt modelId="{06473155-5B13-0749-BBD0-9671703876E0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FAIR data management</a:t>
          </a:r>
        </a:p>
      </dgm:t>
    </dgm:pt>
    <dgm:pt modelId="{CA9BA7B0-9249-C64A-86B5-6AD0E87DE579}" type="parTrans" cxnId="{3547F57D-7553-644C-9A62-B02B6B1E92FB}">
      <dgm:prSet/>
      <dgm:spPr/>
      <dgm:t>
        <a:bodyPr/>
        <a:lstStyle/>
        <a:p>
          <a:endParaRPr lang="en-GB"/>
        </a:p>
      </dgm:t>
    </dgm:pt>
    <dgm:pt modelId="{4827D52F-7876-0947-A76F-984BC9F2F324}" type="sibTrans" cxnId="{3547F57D-7553-644C-9A62-B02B6B1E92FB}">
      <dgm:prSet/>
      <dgm:spPr/>
      <dgm:t>
        <a:bodyPr/>
        <a:lstStyle/>
        <a:p>
          <a:endParaRPr lang="en-GB"/>
        </a:p>
      </dgm:t>
    </dgm:pt>
    <dgm:pt modelId="{92E21046-FA84-B642-8733-8A5B33A0BDF4}" type="pres">
      <dgm:prSet presAssocID="{18896666-62B4-074D-BC19-C7A332D2324B}" presName="Name0" presStyleCnt="0">
        <dgm:presLayoutVars>
          <dgm:dir/>
          <dgm:animLvl val="lvl"/>
          <dgm:resizeHandles val="exact"/>
        </dgm:presLayoutVars>
      </dgm:prSet>
      <dgm:spPr/>
    </dgm:pt>
    <dgm:pt modelId="{A97D6735-4060-1448-93D1-DF272B3DEA3C}" type="pres">
      <dgm:prSet presAssocID="{D210F6E2-715B-2142-A29F-EF258A8FB70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9183337-8745-EA4B-AE1B-2F10F328BC1A}" type="pres">
      <dgm:prSet presAssocID="{E7338802-4722-3C44-BCA6-ED2A8ABB555D}" presName="parTxOnlySpace" presStyleCnt="0"/>
      <dgm:spPr/>
    </dgm:pt>
    <dgm:pt modelId="{EF368CFC-2626-5447-9056-D9FA8776A892}" type="pres">
      <dgm:prSet presAssocID="{534E864D-566E-A14A-A31B-3C587308B32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9B290FE-2ACD-B14E-A2A7-DFE30F2CE78F}" type="pres">
      <dgm:prSet presAssocID="{FAC6CDE6-A141-9443-8ED4-A888FD0A82D0}" presName="parTxOnlySpace" presStyleCnt="0"/>
      <dgm:spPr/>
    </dgm:pt>
    <dgm:pt modelId="{C9F62D8A-B936-1D4A-957C-746EEE3FA447}" type="pres">
      <dgm:prSet presAssocID="{D13F3713-72F2-EC48-82B1-7F63E1297CC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CFE1F7F-23EF-284A-B48E-B78A2BBA396B}" type="pres">
      <dgm:prSet presAssocID="{1BD3ABFD-53F6-AB4C-A41B-DCF22E436688}" presName="parTxOnlySpace" presStyleCnt="0"/>
      <dgm:spPr/>
    </dgm:pt>
    <dgm:pt modelId="{C5318836-FB22-BB43-BBCA-EECE89E1F234}" type="pres">
      <dgm:prSet presAssocID="{06473155-5B13-0749-BBD0-9671703876E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43E2655-F2DB-1D47-9B80-B067A6E86BAA}" type="presOf" srcId="{D13F3713-72F2-EC48-82B1-7F63E1297CCE}" destId="{C9F62D8A-B936-1D4A-957C-746EEE3FA447}" srcOrd="0" destOrd="0" presId="urn:microsoft.com/office/officeart/2005/8/layout/chevron1"/>
    <dgm:cxn modelId="{14865E5B-4DD3-6A48-AC85-60AEAAF72450}" srcId="{18896666-62B4-074D-BC19-C7A332D2324B}" destId="{534E864D-566E-A14A-A31B-3C587308B32F}" srcOrd="1" destOrd="0" parTransId="{05262E9E-C024-9C49-894F-E95F5A339078}" sibTransId="{FAC6CDE6-A141-9443-8ED4-A888FD0A82D0}"/>
    <dgm:cxn modelId="{7D60766A-A3B9-DD4A-89E8-46C1BE0C7DBD}" type="presOf" srcId="{534E864D-566E-A14A-A31B-3C587308B32F}" destId="{EF368CFC-2626-5447-9056-D9FA8776A892}" srcOrd="0" destOrd="0" presId="urn:microsoft.com/office/officeart/2005/8/layout/chevron1"/>
    <dgm:cxn modelId="{8393E76F-ADD4-8246-A812-EFAB598B39B2}" srcId="{18896666-62B4-074D-BC19-C7A332D2324B}" destId="{D13F3713-72F2-EC48-82B1-7F63E1297CCE}" srcOrd="2" destOrd="0" parTransId="{E9D7EB8A-56C3-9842-96C4-781EF1AED7A8}" sibTransId="{1BD3ABFD-53F6-AB4C-A41B-DCF22E436688}"/>
    <dgm:cxn modelId="{3547F57D-7553-644C-9A62-B02B6B1E92FB}" srcId="{18896666-62B4-074D-BC19-C7A332D2324B}" destId="{06473155-5B13-0749-BBD0-9671703876E0}" srcOrd="3" destOrd="0" parTransId="{CA9BA7B0-9249-C64A-86B5-6AD0E87DE579}" sibTransId="{4827D52F-7876-0947-A76F-984BC9F2F324}"/>
    <dgm:cxn modelId="{8EA1817F-1879-7B4D-ADC1-C07BD5F04234}" type="presOf" srcId="{06473155-5B13-0749-BBD0-9671703876E0}" destId="{C5318836-FB22-BB43-BBCA-EECE89E1F234}" srcOrd="0" destOrd="0" presId="urn:microsoft.com/office/officeart/2005/8/layout/chevron1"/>
    <dgm:cxn modelId="{F39F0D85-ADFB-AA4A-9902-B170DF2B9E83}" type="presOf" srcId="{D210F6E2-715B-2142-A29F-EF258A8FB70C}" destId="{A97D6735-4060-1448-93D1-DF272B3DEA3C}" srcOrd="0" destOrd="0" presId="urn:microsoft.com/office/officeart/2005/8/layout/chevron1"/>
    <dgm:cxn modelId="{993776E6-55EA-6A4E-B459-171953A180F2}" srcId="{18896666-62B4-074D-BC19-C7A332D2324B}" destId="{D210F6E2-715B-2142-A29F-EF258A8FB70C}" srcOrd="0" destOrd="0" parTransId="{46735FB5-1F61-254A-B4A5-3A252C5EB862}" sibTransId="{E7338802-4722-3C44-BCA6-ED2A8ABB555D}"/>
    <dgm:cxn modelId="{621BBBF2-4526-B44B-B3D4-D0FCF0FE7491}" type="presOf" srcId="{18896666-62B4-074D-BC19-C7A332D2324B}" destId="{92E21046-FA84-B642-8733-8A5B33A0BDF4}" srcOrd="0" destOrd="0" presId="urn:microsoft.com/office/officeart/2005/8/layout/chevron1"/>
    <dgm:cxn modelId="{5553ABB6-E4A5-1A44-9B31-8A7758115B9E}" type="presParOf" srcId="{92E21046-FA84-B642-8733-8A5B33A0BDF4}" destId="{A97D6735-4060-1448-93D1-DF272B3DEA3C}" srcOrd="0" destOrd="0" presId="urn:microsoft.com/office/officeart/2005/8/layout/chevron1"/>
    <dgm:cxn modelId="{E2DB47E6-BD05-DD47-8189-207ED65BBB6D}" type="presParOf" srcId="{92E21046-FA84-B642-8733-8A5B33A0BDF4}" destId="{E9183337-8745-EA4B-AE1B-2F10F328BC1A}" srcOrd="1" destOrd="0" presId="urn:microsoft.com/office/officeart/2005/8/layout/chevron1"/>
    <dgm:cxn modelId="{C73543A5-F920-0E45-8DDF-AE2CCD1E009D}" type="presParOf" srcId="{92E21046-FA84-B642-8733-8A5B33A0BDF4}" destId="{EF368CFC-2626-5447-9056-D9FA8776A892}" srcOrd="2" destOrd="0" presId="urn:microsoft.com/office/officeart/2005/8/layout/chevron1"/>
    <dgm:cxn modelId="{3351DCC9-5395-4441-963B-95AA95227BF5}" type="presParOf" srcId="{92E21046-FA84-B642-8733-8A5B33A0BDF4}" destId="{39B290FE-2ACD-B14E-A2A7-DFE30F2CE78F}" srcOrd="3" destOrd="0" presId="urn:microsoft.com/office/officeart/2005/8/layout/chevron1"/>
    <dgm:cxn modelId="{B0EDB171-1417-F842-81CA-644B5A1FA91B}" type="presParOf" srcId="{92E21046-FA84-B642-8733-8A5B33A0BDF4}" destId="{C9F62D8A-B936-1D4A-957C-746EEE3FA447}" srcOrd="4" destOrd="0" presId="urn:microsoft.com/office/officeart/2005/8/layout/chevron1"/>
    <dgm:cxn modelId="{B9638B76-C653-9D4E-99C6-27D0FD5ED5F7}" type="presParOf" srcId="{92E21046-FA84-B642-8733-8A5B33A0BDF4}" destId="{0CFE1F7F-23EF-284A-B48E-B78A2BBA396B}" srcOrd="5" destOrd="0" presId="urn:microsoft.com/office/officeart/2005/8/layout/chevron1"/>
    <dgm:cxn modelId="{A9433B89-1660-FD4B-89CF-28044429127E}" type="presParOf" srcId="{92E21046-FA84-B642-8733-8A5B33A0BDF4}" destId="{C5318836-FB22-BB43-BBCA-EECE89E1F23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504D3-605E-EE48-8DD3-DC96BFB61F5B}">
      <dsp:nvSpPr>
        <dsp:cNvPr id="0" name=""/>
        <dsp:cNvSpPr/>
      </dsp:nvSpPr>
      <dsp:spPr>
        <a:xfrm>
          <a:off x="4683124" y="1614709"/>
          <a:ext cx="4016307" cy="278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09"/>
              </a:lnTo>
              <a:lnTo>
                <a:pt x="4016307" y="139409"/>
              </a:lnTo>
              <a:lnTo>
                <a:pt x="4016307" y="278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2CA89-83F5-794F-A459-F503F1080855}">
      <dsp:nvSpPr>
        <dsp:cNvPr id="0" name=""/>
        <dsp:cNvSpPr/>
      </dsp:nvSpPr>
      <dsp:spPr>
        <a:xfrm>
          <a:off x="4683124" y="1614709"/>
          <a:ext cx="2409784" cy="278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09"/>
              </a:lnTo>
              <a:lnTo>
                <a:pt x="2409784" y="139409"/>
              </a:lnTo>
              <a:lnTo>
                <a:pt x="2409784" y="278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72576-4C84-2D4A-A676-2170C910FC5B}">
      <dsp:nvSpPr>
        <dsp:cNvPr id="0" name=""/>
        <dsp:cNvSpPr/>
      </dsp:nvSpPr>
      <dsp:spPr>
        <a:xfrm>
          <a:off x="4683124" y="1614709"/>
          <a:ext cx="803261" cy="278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09"/>
              </a:lnTo>
              <a:lnTo>
                <a:pt x="803261" y="139409"/>
              </a:lnTo>
              <a:lnTo>
                <a:pt x="803261" y="278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D6F39-3512-DA44-BEFD-0BCAAEB2B52B}">
      <dsp:nvSpPr>
        <dsp:cNvPr id="0" name=""/>
        <dsp:cNvSpPr/>
      </dsp:nvSpPr>
      <dsp:spPr>
        <a:xfrm>
          <a:off x="3879863" y="1614709"/>
          <a:ext cx="803261" cy="278818"/>
        </a:xfrm>
        <a:custGeom>
          <a:avLst/>
          <a:gdLst/>
          <a:ahLst/>
          <a:cxnLst/>
          <a:rect l="0" t="0" r="0" b="0"/>
          <a:pathLst>
            <a:path>
              <a:moveTo>
                <a:pt x="803261" y="0"/>
              </a:moveTo>
              <a:lnTo>
                <a:pt x="803261" y="139409"/>
              </a:lnTo>
              <a:lnTo>
                <a:pt x="0" y="139409"/>
              </a:lnTo>
              <a:lnTo>
                <a:pt x="0" y="278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035E3-671D-0047-91F6-B7ACC988B64A}">
      <dsp:nvSpPr>
        <dsp:cNvPr id="0" name=""/>
        <dsp:cNvSpPr/>
      </dsp:nvSpPr>
      <dsp:spPr>
        <a:xfrm>
          <a:off x="2273340" y="1614709"/>
          <a:ext cx="2409784" cy="278818"/>
        </a:xfrm>
        <a:custGeom>
          <a:avLst/>
          <a:gdLst/>
          <a:ahLst/>
          <a:cxnLst/>
          <a:rect l="0" t="0" r="0" b="0"/>
          <a:pathLst>
            <a:path>
              <a:moveTo>
                <a:pt x="2409784" y="0"/>
              </a:moveTo>
              <a:lnTo>
                <a:pt x="2409784" y="139409"/>
              </a:lnTo>
              <a:lnTo>
                <a:pt x="0" y="139409"/>
              </a:lnTo>
              <a:lnTo>
                <a:pt x="0" y="278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1B374-B498-3842-AEF5-6249813377BA}">
      <dsp:nvSpPr>
        <dsp:cNvPr id="0" name=""/>
        <dsp:cNvSpPr/>
      </dsp:nvSpPr>
      <dsp:spPr>
        <a:xfrm>
          <a:off x="666817" y="1614709"/>
          <a:ext cx="4016307" cy="278818"/>
        </a:xfrm>
        <a:custGeom>
          <a:avLst/>
          <a:gdLst/>
          <a:ahLst/>
          <a:cxnLst/>
          <a:rect l="0" t="0" r="0" b="0"/>
          <a:pathLst>
            <a:path>
              <a:moveTo>
                <a:pt x="4016307" y="0"/>
              </a:moveTo>
              <a:lnTo>
                <a:pt x="4016307" y="139409"/>
              </a:lnTo>
              <a:lnTo>
                <a:pt x="0" y="139409"/>
              </a:lnTo>
              <a:lnTo>
                <a:pt x="0" y="278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4A4DE-FF7B-C04E-8BEE-BC1A56F013FD}">
      <dsp:nvSpPr>
        <dsp:cNvPr id="0" name=""/>
        <dsp:cNvSpPr/>
      </dsp:nvSpPr>
      <dsp:spPr>
        <a:xfrm>
          <a:off x="4019272" y="950857"/>
          <a:ext cx="1327704" cy="6638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Science</a:t>
          </a:r>
        </a:p>
      </dsp:txBody>
      <dsp:txXfrm>
        <a:off x="4019272" y="950857"/>
        <a:ext cx="1327704" cy="663852"/>
      </dsp:txXfrm>
    </dsp:sp>
    <dsp:sp modelId="{5402E161-3B68-0D4F-9E52-D3380E42C08A}">
      <dsp:nvSpPr>
        <dsp:cNvPr id="0" name=""/>
        <dsp:cNvSpPr/>
      </dsp:nvSpPr>
      <dsp:spPr>
        <a:xfrm>
          <a:off x="2965" y="1893527"/>
          <a:ext cx="1327704" cy="6638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Large Scale Structures</a:t>
          </a:r>
        </a:p>
      </dsp:txBody>
      <dsp:txXfrm>
        <a:off x="2965" y="1893527"/>
        <a:ext cx="1327704" cy="663852"/>
      </dsp:txXfrm>
    </dsp:sp>
    <dsp:sp modelId="{6D4C27C6-64D5-A441-8DDF-126DE3B3CB96}">
      <dsp:nvSpPr>
        <dsp:cNvPr id="0" name=""/>
        <dsp:cNvSpPr/>
      </dsp:nvSpPr>
      <dsp:spPr>
        <a:xfrm>
          <a:off x="1609488" y="1893527"/>
          <a:ext cx="1327704" cy="6638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Diffraction &amp; Imaging</a:t>
          </a:r>
        </a:p>
      </dsp:txBody>
      <dsp:txXfrm>
        <a:off x="1609488" y="1893527"/>
        <a:ext cx="1327704" cy="663852"/>
      </dsp:txXfrm>
    </dsp:sp>
    <dsp:sp modelId="{4BB68A4C-CB7E-A443-A1BE-3A7ACA4A5967}">
      <dsp:nvSpPr>
        <dsp:cNvPr id="0" name=""/>
        <dsp:cNvSpPr/>
      </dsp:nvSpPr>
      <dsp:spPr>
        <a:xfrm>
          <a:off x="3216011" y="1893527"/>
          <a:ext cx="1327704" cy="6638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Spectroscopy</a:t>
          </a:r>
        </a:p>
      </dsp:txBody>
      <dsp:txXfrm>
        <a:off x="3216011" y="1893527"/>
        <a:ext cx="1327704" cy="663852"/>
      </dsp:txXfrm>
    </dsp:sp>
    <dsp:sp modelId="{053724A2-ABA9-194D-872F-2996422F9BF8}">
      <dsp:nvSpPr>
        <dsp:cNvPr id="0" name=""/>
        <dsp:cNvSpPr/>
      </dsp:nvSpPr>
      <dsp:spPr>
        <a:xfrm>
          <a:off x="4822534" y="1893527"/>
          <a:ext cx="1327704" cy="6638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NSS</a:t>
          </a:r>
        </a:p>
      </dsp:txBody>
      <dsp:txXfrm>
        <a:off x="4822534" y="1893527"/>
        <a:ext cx="1327704" cy="663852"/>
      </dsp:txXfrm>
    </dsp:sp>
    <dsp:sp modelId="{25C05A0B-987D-BD42-B4E8-C0E46A5D59A4}">
      <dsp:nvSpPr>
        <dsp:cNvPr id="0" name=""/>
        <dsp:cNvSpPr/>
      </dsp:nvSpPr>
      <dsp:spPr>
        <a:xfrm>
          <a:off x="6429056" y="1893527"/>
          <a:ext cx="1327704" cy="6638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Science Support Division</a:t>
          </a:r>
        </a:p>
      </dsp:txBody>
      <dsp:txXfrm>
        <a:off x="6429056" y="1893527"/>
        <a:ext cx="1327704" cy="663852"/>
      </dsp:txXfrm>
    </dsp:sp>
    <dsp:sp modelId="{B1590E96-FFD6-664F-9C6A-105A2C98793B}">
      <dsp:nvSpPr>
        <dsp:cNvPr id="0" name=""/>
        <dsp:cNvSpPr/>
      </dsp:nvSpPr>
      <dsp:spPr>
        <a:xfrm>
          <a:off x="8035579" y="1893527"/>
          <a:ext cx="1327704" cy="66385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DMSC</a:t>
          </a:r>
        </a:p>
      </dsp:txBody>
      <dsp:txXfrm>
        <a:off x="8035579" y="1893527"/>
        <a:ext cx="1327704" cy="663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6735-4060-1448-93D1-DF272B3DEA3C}">
      <dsp:nvSpPr>
        <dsp:cNvPr id="0" name=""/>
        <dsp:cNvSpPr/>
      </dsp:nvSpPr>
      <dsp:spPr>
        <a:xfrm>
          <a:off x="4683" y="154918"/>
          <a:ext cx="2726470" cy="10905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User </a:t>
          </a:r>
          <a:r>
            <a:rPr lang="en-GB" sz="1700" kern="1200"/>
            <a:t>office software / Proposal </a:t>
          </a:r>
          <a:r>
            <a:rPr lang="en-GB" sz="1700" kern="1200" dirty="0"/>
            <a:t>system</a:t>
          </a:r>
        </a:p>
      </dsp:txBody>
      <dsp:txXfrm>
        <a:off x="549977" y="154918"/>
        <a:ext cx="1635882" cy="1090588"/>
      </dsp:txXfrm>
    </dsp:sp>
    <dsp:sp modelId="{EF368CFC-2626-5447-9056-D9FA8776A892}">
      <dsp:nvSpPr>
        <dsp:cNvPr id="0" name=""/>
        <dsp:cNvSpPr/>
      </dsp:nvSpPr>
      <dsp:spPr>
        <a:xfrm>
          <a:off x="2458507" y="154918"/>
          <a:ext cx="2726470" cy="109058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Experiment control &amp; data acquisition</a:t>
          </a:r>
        </a:p>
      </dsp:txBody>
      <dsp:txXfrm>
        <a:off x="3003801" y="154918"/>
        <a:ext cx="1635882" cy="1090588"/>
      </dsp:txXfrm>
    </dsp:sp>
    <dsp:sp modelId="{C9F62D8A-B936-1D4A-957C-746EEE3FA447}">
      <dsp:nvSpPr>
        <dsp:cNvPr id="0" name=""/>
        <dsp:cNvSpPr/>
      </dsp:nvSpPr>
      <dsp:spPr>
        <a:xfrm>
          <a:off x="4912331" y="154918"/>
          <a:ext cx="2726470" cy="109058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Data processing &amp; analysis</a:t>
          </a:r>
        </a:p>
      </dsp:txBody>
      <dsp:txXfrm>
        <a:off x="5457625" y="154918"/>
        <a:ext cx="1635882" cy="1090588"/>
      </dsp:txXfrm>
    </dsp:sp>
    <dsp:sp modelId="{C5318836-FB22-BB43-BBCA-EECE89E1F234}">
      <dsp:nvSpPr>
        <dsp:cNvPr id="0" name=""/>
        <dsp:cNvSpPr/>
      </dsp:nvSpPr>
      <dsp:spPr>
        <a:xfrm>
          <a:off x="7366155" y="154918"/>
          <a:ext cx="2726470" cy="109058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FAIR data management</a:t>
          </a:r>
        </a:p>
      </dsp:txBody>
      <dsp:txXfrm>
        <a:off x="7911449" y="154918"/>
        <a:ext cx="1635882" cy="1090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6735-4060-1448-93D1-DF272B3DEA3C}">
      <dsp:nvSpPr>
        <dsp:cNvPr id="0" name=""/>
        <dsp:cNvSpPr/>
      </dsp:nvSpPr>
      <dsp:spPr>
        <a:xfrm>
          <a:off x="4683" y="154918"/>
          <a:ext cx="2726470" cy="10905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User </a:t>
          </a:r>
          <a:r>
            <a:rPr lang="en-GB" sz="1700" kern="1200"/>
            <a:t>office software / Proposal </a:t>
          </a:r>
          <a:r>
            <a:rPr lang="en-GB" sz="1700" kern="1200" dirty="0"/>
            <a:t>system</a:t>
          </a:r>
        </a:p>
      </dsp:txBody>
      <dsp:txXfrm>
        <a:off x="549977" y="154918"/>
        <a:ext cx="1635882" cy="1090588"/>
      </dsp:txXfrm>
    </dsp:sp>
    <dsp:sp modelId="{EF368CFC-2626-5447-9056-D9FA8776A892}">
      <dsp:nvSpPr>
        <dsp:cNvPr id="0" name=""/>
        <dsp:cNvSpPr/>
      </dsp:nvSpPr>
      <dsp:spPr>
        <a:xfrm>
          <a:off x="2458507" y="154918"/>
          <a:ext cx="2726470" cy="109058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Experiment control &amp; data acquisition</a:t>
          </a:r>
        </a:p>
      </dsp:txBody>
      <dsp:txXfrm>
        <a:off x="3003801" y="154918"/>
        <a:ext cx="1635882" cy="1090588"/>
      </dsp:txXfrm>
    </dsp:sp>
    <dsp:sp modelId="{C9F62D8A-B936-1D4A-957C-746EEE3FA447}">
      <dsp:nvSpPr>
        <dsp:cNvPr id="0" name=""/>
        <dsp:cNvSpPr/>
      </dsp:nvSpPr>
      <dsp:spPr>
        <a:xfrm>
          <a:off x="4912331" y="154918"/>
          <a:ext cx="2726470" cy="109058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Data processing &amp; analysis</a:t>
          </a:r>
        </a:p>
      </dsp:txBody>
      <dsp:txXfrm>
        <a:off x="5457625" y="154918"/>
        <a:ext cx="1635882" cy="1090588"/>
      </dsp:txXfrm>
    </dsp:sp>
    <dsp:sp modelId="{C5318836-FB22-BB43-BBCA-EECE89E1F234}">
      <dsp:nvSpPr>
        <dsp:cNvPr id="0" name=""/>
        <dsp:cNvSpPr/>
      </dsp:nvSpPr>
      <dsp:spPr>
        <a:xfrm>
          <a:off x="7366155" y="154918"/>
          <a:ext cx="2726470" cy="109058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FAIR data management</a:t>
          </a:r>
        </a:p>
      </dsp:txBody>
      <dsp:txXfrm>
        <a:off x="7911449" y="154918"/>
        <a:ext cx="1635882" cy="1090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2025-08-31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2025-08-31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2025-08-31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2025-08-31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2025-08-31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2025-08-31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2025-08-31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2025-08-31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2025-08-31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2025-08-31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F2DDA79-F599-557F-F39F-2E401F2F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647" y="545034"/>
            <a:ext cx="9360000" cy="657339"/>
          </a:xfrm>
        </p:spPr>
        <p:txBody>
          <a:bodyPr/>
          <a:lstStyle/>
          <a:p>
            <a:pPr algn="ctr"/>
            <a:r>
              <a:rPr lang="en-DK" sz="4000" dirty="0"/>
              <a:t>Science meets DMSC </a:t>
            </a:r>
            <a:br>
              <a:rPr lang="en-DK" sz="4000" dirty="0"/>
            </a:br>
            <a:br>
              <a:rPr lang="en-DK" sz="4000" dirty="0"/>
            </a:br>
            <a:r>
              <a:rPr lang="en-US" sz="4000" dirty="0"/>
              <a:t>September 3</a:t>
            </a:r>
            <a:r>
              <a:rPr lang="en-DK" sz="4000" dirty="0"/>
              <a:t>, 2025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DC6BC-E200-99BF-7062-E6F1A6F7E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2025-08-31</a:t>
            </a:fld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1747F7-2F2C-EEC3-98EE-755E3D72E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33" y="2847220"/>
            <a:ext cx="10585134" cy="264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17A632-933B-EA0F-8CFF-AD3FEF5C8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Background for this meeting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B575D2-19ED-BA29-C177-2E3AAB0C76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98E6F8-A2A2-0386-1D4F-9BB232C58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- UCPH, DTU, ITU organized events to foster collaboration with DMSC </a:t>
            </a:r>
          </a:p>
          <a:p>
            <a:r>
              <a:rPr lang="en-DK" dirty="0"/>
              <a:t>   - scope was presented by group members rather than management</a:t>
            </a:r>
          </a:p>
          <a:p>
            <a:endParaRPr lang="en-DK" dirty="0"/>
          </a:p>
          <a:p>
            <a:r>
              <a:rPr lang="en-DK" dirty="0"/>
              <a:t>- Want to repeat for Science Directorate</a:t>
            </a:r>
          </a:p>
          <a:p>
            <a:endParaRPr lang="en-DK" dirty="0"/>
          </a:p>
          <a:p>
            <a:pPr marL="349250" lvl="2" indent="0">
              <a:buNone/>
            </a:pPr>
            <a:r>
              <a:rPr lang="en-DK" sz="2000" dirty="0"/>
              <a:t>… Science has many new staff members</a:t>
            </a:r>
          </a:p>
          <a:p>
            <a:endParaRPr lang="en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30C64-087D-A031-23F5-723183CA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2025-08-31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08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5734D-7F24-EC6E-5053-0DD13810E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1D83C-CE84-73CE-9B90-BBA58B4EB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DMSC supports the user journey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B6918F-532F-2784-A3D3-3FDE4031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DMSC </a:t>
            </a:r>
            <a:r>
              <a:rPr lang="sv-SE" dirty="0" err="1"/>
              <a:t>Updates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A603E-9245-D96A-943D-8EA93C1A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503FBC-5F7A-6895-8F59-BF1A354575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DK" dirty="0"/>
              <a:t>ith scientific computing and data science solutions and services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266534-0149-85BF-3A47-21C92F817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2025-04-22</a:t>
            </a:r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5DAD7-FEE9-8631-7817-14E06FC45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09" y="1777082"/>
            <a:ext cx="9281853" cy="43188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7557D-6FA7-3CF4-9BBA-831516750BEF}"/>
              </a:ext>
            </a:extLst>
          </p:cNvPr>
          <p:cNvSpPr/>
          <p:nvPr/>
        </p:nvSpPr>
        <p:spPr>
          <a:xfrm>
            <a:off x="8709445" y="3157320"/>
            <a:ext cx="3200305" cy="165135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DK" dirty="0">
                <a:solidFill>
                  <a:srgbClr val="666666"/>
                </a:solidFill>
              </a:rPr>
              <a:t>Remote access available from acceptance of proposal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7C922B-D5F9-A324-974E-B811CAD030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17" t="12112" r="38864" b="65121"/>
          <a:stretch/>
        </p:blipFill>
        <p:spPr>
          <a:xfrm>
            <a:off x="9200721" y="3212282"/>
            <a:ext cx="1142841" cy="1009368"/>
          </a:xfrm>
          <a:prstGeom prst="rect">
            <a:avLst/>
          </a:prstGeom>
        </p:spPr>
      </p:pic>
      <p:pic>
        <p:nvPicPr>
          <p:cNvPr id="10" name="Picture 2" descr="Jupyter notebooks over SSH for remote deep learning on a GPU • RC">
            <a:extLst>
              <a:ext uri="{FF2B5EF4-FFF2-40B4-BE49-F238E27FC236}">
                <a16:creationId xmlns:a16="http://schemas.microsoft.com/office/drawing/2014/main" id="{929B1E93-1E29-8D7F-0FEF-41DFAF355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232" y="3238148"/>
            <a:ext cx="779638" cy="903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710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894A9-AC42-8429-7F2C-7058B967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DMSC is a Science Division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DB4C19-74F1-B32C-ECB7-51C63746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26C1C-5866-615B-0054-AB5C1E4C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75E0E-CE4F-47F1-C604-C99B5A971C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DK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D9C5A02-20A5-87E2-6477-B93FDC5C95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991772"/>
              </p:ext>
            </p:extLst>
          </p:nvPr>
        </p:nvGraphicFramePr>
        <p:xfrm>
          <a:off x="1087538" y="1674881"/>
          <a:ext cx="9366250" cy="350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44927B-C44E-1C9C-248F-A77FC99DC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2025-08-31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9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18156-DD7B-4AFC-8C9C-D24F58F27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map of land with blue points&#10;&#10;AI-generated content may be incorrect.">
            <a:extLst>
              <a:ext uri="{FF2B5EF4-FFF2-40B4-BE49-F238E27FC236}">
                <a16:creationId xmlns:a16="http://schemas.microsoft.com/office/drawing/2014/main" id="{3BEBE9F2-DD97-F4AA-16BB-FE098653E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47" y="1720934"/>
            <a:ext cx="7270638" cy="47626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02FF1F-6DBE-1426-B0AD-28E8101C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ESS is a dual site facility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1E3CEC-D3A0-3268-21CC-AF82CB9B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ESS Data Management &amp; Software Centre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EE19A-F4F2-8C2B-C32F-42003C0C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49B51D-9CA4-7ADC-7B65-5E613DB6E2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DK" dirty="0"/>
              <a:t>ith two host nations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0BD6EF-E2D1-C55B-3D8E-9802B6A1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2025-07-07</a:t>
            </a:r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E98A7B-FC7C-3E6B-0F89-FF8031BAC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318" y="220929"/>
            <a:ext cx="3430683" cy="854529"/>
          </a:xfrm>
          <a:prstGeom prst="rect">
            <a:avLst/>
          </a:prstGeom>
        </p:spPr>
      </p:pic>
      <p:pic>
        <p:nvPicPr>
          <p:cNvPr id="4098" name="Picture 2" descr="Danish Flag Png">
            <a:extLst>
              <a:ext uri="{FF2B5EF4-FFF2-40B4-BE49-F238E27FC236}">
                <a16:creationId xmlns:a16="http://schemas.microsoft.com/office/drawing/2014/main" id="{455DEAA8-4F00-B4B2-63D5-1AABECCCB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9" y="1885927"/>
            <a:ext cx="958909" cy="63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rapeau de la Suède Photo stock libre - Public Domain Pictures">
            <a:extLst>
              <a:ext uri="{FF2B5EF4-FFF2-40B4-BE49-F238E27FC236}">
                <a16:creationId xmlns:a16="http://schemas.microsoft.com/office/drawing/2014/main" id="{3F3AD406-8B29-9943-2509-A2BF84008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306" y="1886321"/>
            <a:ext cx="958910" cy="63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AB31C57-37C3-C885-EBE4-C3202BCEF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818" y="3953163"/>
            <a:ext cx="3314352" cy="252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60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5B23-99F0-3D6F-3227-1C042073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&amp; Science Groups @ DMSC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729EE-FEBC-BD84-6AF4-5BFB4211C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5C977-2E22-D0F9-B0C2-B506257C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69A84F-BDD0-6962-8588-F9E82A8E6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2025-08-31</a:t>
            </a:fld>
            <a:endParaRPr lang="sv-SE" dirty="0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19D91245-6BAE-FCF6-8C7A-5A04173154FC}"/>
              </a:ext>
            </a:extLst>
          </p:cNvPr>
          <p:cNvGraphicFramePr/>
          <p:nvPr/>
        </p:nvGraphicFramePr>
        <p:xfrm>
          <a:off x="982494" y="2768034"/>
          <a:ext cx="10097310" cy="140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B67039-137E-9730-0D8C-F122E9777C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for supporting users with scientific computing tools and services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7EFB78-C990-D3B4-92F4-D451A6ECCF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8556" y="4204942"/>
            <a:ext cx="2400400" cy="2270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E239B-A783-5D0A-73C3-3C0CFF74F264}"/>
              </a:ext>
            </a:extLst>
          </p:cNvPr>
          <p:cNvSpPr txBox="1"/>
          <p:nvPr/>
        </p:nvSpPr>
        <p:spPr>
          <a:xfrm>
            <a:off x="1484555" y="420494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Jekabs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48A08-B984-7BB2-507E-42F430F39D8B}"/>
              </a:ext>
            </a:extLst>
          </p:cNvPr>
          <p:cNvSpPr txBox="1"/>
          <p:nvPr/>
        </p:nvSpPr>
        <p:spPr>
          <a:xfrm>
            <a:off x="3906332" y="4204942"/>
            <a:ext cx="93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Morten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C19A0B-0EAA-FBFC-B96C-7BC05375BE04}"/>
              </a:ext>
            </a:extLst>
          </p:cNvPr>
          <p:cNvSpPr txBox="1"/>
          <p:nvPr/>
        </p:nvSpPr>
        <p:spPr>
          <a:xfrm>
            <a:off x="6373692" y="4204942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Mads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E8605F-42EE-4301-59EE-E56D26C1868B}"/>
              </a:ext>
            </a:extLst>
          </p:cNvPr>
          <p:cNvSpPr txBox="1"/>
          <p:nvPr/>
        </p:nvSpPr>
        <p:spPr>
          <a:xfrm>
            <a:off x="8643819" y="420494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Jekabs</a:t>
            </a:r>
          </a:p>
        </p:txBody>
      </p:sp>
    </p:spTree>
    <p:extLst>
      <p:ext uri="{BB962C8B-B14F-4D97-AF65-F5344CB8AC3E}">
        <p14:creationId xmlns:p14="http://schemas.microsoft.com/office/powerpoint/2010/main" val="178174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5B23-99F0-3D6F-3227-1C042073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&amp; Science Groups @ DMSC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729EE-FEBC-BD84-6AF4-5BFB4211C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5C977-2E22-D0F9-B0C2-B506257C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69A84F-BDD0-6962-8588-F9E82A8E6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2025-08-31</a:t>
            </a:fld>
            <a:endParaRPr lang="sv-SE" dirty="0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19D91245-6BAE-FCF6-8C7A-5A04173154FC}"/>
              </a:ext>
            </a:extLst>
          </p:cNvPr>
          <p:cNvGraphicFramePr/>
          <p:nvPr/>
        </p:nvGraphicFramePr>
        <p:xfrm>
          <a:off x="982494" y="2768034"/>
          <a:ext cx="10097310" cy="140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Parallelogram 25">
            <a:extLst>
              <a:ext uri="{FF2B5EF4-FFF2-40B4-BE49-F238E27FC236}">
                <a16:creationId xmlns:a16="http://schemas.microsoft.com/office/drawing/2014/main" id="{EAF91C72-EFD9-556B-7F09-8235DB58F372}"/>
              </a:ext>
            </a:extLst>
          </p:cNvPr>
          <p:cNvSpPr/>
          <p:nvPr/>
        </p:nvSpPr>
        <p:spPr>
          <a:xfrm>
            <a:off x="982494" y="4256043"/>
            <a:ext cx="9679021" cy="716219"/>
          </a:xfrm>
          <a:prstGeom prst="parallelogram">
            <a:avLst>
              <a:gd name="adj" fmla="val 132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Systems &amp; Technologies</a:t>
            </a: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5CD4222E-CD79-F4E7-FAC1-1713C6F0E9CB}"/>
              </a:ext>
            </a:extLst>
          </p:cNvPr>
          <p:cNvSpPr/>
          <p:nvPr/>
        </p:nvSpPr>
        <p:spPr>
          <a:xfrm>
            <a:off x="982494" y="1964231"/>
            <a:ext cx="9679021" cy="716219"/>
          </a:xfrm>
          <a:prstGeom prst="parallelogram">
            <a:avLst>
              <a:gd name="adj" fmla="val 13244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Instrument Data Scientists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3CB0E356-AA6F-0FAA-EE7F-AAA81F4593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19883" y="4614152"/>
            <a:ext cx="1964383" cy="1875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B67039-137E-9730-0D8C-F122E9777C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for supporting users with scientific computing tools and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BD8071-1709-4CE3-82CE-5E5725783007}"/>
              </a:ext>
            </a:extLst>
          </p:cNvPr>
          <p:cNvSpPr txBox="1"/>
          <p:nvPr/>
        </p:nvSpPr>
        <p:spPr>
          <a:xfrm>
            <a:off x="2053244" y="503833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Brian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FA02D-81EC-B202-87D6-C06485FBC64B}"/>
              </a:ext>
            </a:extLst>
          </p:cNvPr>
          <p:cNvSpPr txBox="1"/>
          <p:nvPr/>
        </p:nvSpPr>
        <p:spPr>
          <a:xfrm>
            <a:off x="2028305" y="1594899"/>
            <a:ext cx="67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Greg</a:t>
            </a:r>
          </a:p>
        </p:txBody>
      </p:sp>
    </p:spTree>
    <p:extLst>
      <p:ext uri="{BB962C8B-B14F-4D97-AF65-F5344CB8AC3E}">
        <p14:creationId xmlns:p14="http://schemas.microsoft.com/office/powerpoint/2010/main" val="28532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2534-A65C-9F5A-E20C-21E94230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0C1CA-1BD3-CDB8-B07B-816ABC0B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BFEBB-4C38-F916-9922-F98C6AF2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454C8A-599B-E6B7-3FBB-9E2572E62C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0AB225-676F-CE40-26DE-B5C16E52B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2025-08-31</a:t>
            </a:fld>
            <a:endParaRPr lang="sv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ACA1C-CDFA-BB16-7F24-06CEA0663EF7}"/>
              </a:ext>
            </a:extLst>
          </p:cNvPr>
          <p:cNvSpPr txBox="1"/>
          <p:nvPr/>
        </p:nvSpPr>
        <p:spPr>
          <a:xfrm>
            <a:off x="1103709" y="1805067"/>
            <a:ext cx="4242758" cy="15093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tIns="90000" bIns="9000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DK" sz="2000" b="1" dirty="0">
                <a:solidFill>
                  <a:srgbClr val="666666"/>
                </a:solidFill>
              </a:rPr>
              <a:t> </a:t>
            </a:r>
            <a:r>
              <a:rPr lang="en-DK" sz="2000" b="1" dirty="0">
                <a:solidFill>
                  <a:schemeClr val="accent1"/>
                </a:solidFill>
              </a:rPr>
              <a:t>46</a:t>
            </a:r>
            <a:r>
              <a:rPr lang="en-DK" sz="2000" dirty="0">
                <a:solidFill>
                  <a:srgbClr val="666666"/>
                </a:solidFill>
              </a:rPr>
              <a:t> staff members incl. everything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DK" sz="2000" b="1" dirty="0">
                <a:solidFill>
                  <a:srgbClr val="666666"/>
                </a:solidFill>
              </a:rPr>
              <a:t> </a:t>
            </a:r>
            <a:r>
              <a:rPr lang="en-DK" sz="2000" b="1" dirty="0">
                <a:solidFill>
                  <a:schemeClr val="accent1"/>
                </a:solidFill>
              </a:rPr>
              <a:t>20</a:t>
            </a:r>
            <a:r>
              <a:rPr lang="en-DK" sz="2000" dirty="0">
                <a:solidFill>
                  <a:srgbClr val="666666"/>
                </a:solidFill>
              </a:rPr>
              <a:t> nationalities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DK" sz="2000" dirty="0">
                <a:solidFill>
                  <a:srgbClr val="666666"/>
                </a:solidFill>
              </a:rPr>
              <a:t> </a:t>
            </a:r>
            <a:r>
              <a:rPr lang="en-DK" sz="2000" b="1" dirty="0">
                <a:solidFill>
                  <a:schemeClr val="accent1"/>
                </a:solidFill>
              </a:rPr>
              <a:t>6 out of 10</a:t>
            </a:r>
            <a:r>
              <a:rPr lang="en-DK" sz="2000" dirty="0">
                <a:solidFill>
                  <a:schemeClr val="accent1"/>
                </a:solidFill>
              </a:rPr>
              <a:t> </a:t>
            </a:r>
            <a:r>
              <a:rPr lang="en-DK" sz="2000" dirty="0">
                <a:solidFill>
                  <a:srgbClr val="666666"/>
                </a:solidFill>
              </a:rPr>
              <a:t>has PhD 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F95169-D02E-A08F-4B09-11336AF3F61F}"/>
              </a:ext>
            </a:extLst>
          </p:cNvPr>
          <p:cNvSpPr txBox="1"/>
          <p:nvPr/>
        </p:nvSpPr>
        <p:spPr>
          <a:xfrm>
            <a:off x="1103709" y="4083550"/>
            <a:ext cx="4242758" cy="104770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tIns="90000" bIns="9000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DK" sz="2000" b="1" dirty="0">
                <a:solidFill>
                  <a:schemeClr val="accent1"/>
                </a:solidFill>
              </a:rPr>
              <a:t>7</a:t>
            </a:r>
            <a:r>
              <a:rPr lang="en-DK" sz="2000" dirty="0">
                <a:solidFill>
                  <a:srgbClr val="666666"/>
                </a:solidFill>
              </a:rPr>
              <a:t> affiliated with universities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DK" sz="2000">
                <a:solidFill>
                  <a:srgbClr val="666666"/>
                </a:solidFill>
              </a:rPr>
              <a:t> </a:t>
            </a:r>
            <a:endParaRPr lang="en-DK" sz="20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956</TotalTime>
  <Words>242</Words>
  <Application>Microsoft Macintosh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Science meets DMSC   September 3, 2025</vt:lpstr>
      <vt:lpstr>Background for this meeting</vt:lpstr>
      <vt:lpstr>DMSC supports the user journey</vt:lpstr>
      <vt:lpstr>DMSC is a Science Division</vt:lpstr>
      <vt:lpstr>ESS is a dual site facility</vt:lpstr>
      <vt:lpstr>Technology &amp; Science Groups @ DMSC</vt:lpstr>
      <vt:lpstr>Technology &amp; Science Groups @ DMSC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 Rod</dc:creator>
  <cp:lastModifiedBy>TH Rod</cp:lastModifiedBy>
  <cp:revision>11</cp:revision>
  <cp:lastPrinted>2019-03-08T10:27:30Z</cp:lastPrinted>
  <dcterms:created xsi:type="dcterms:W3CDTF">2025-08-31T14:56:02Z</dcterms:created>
  <dcterms:modified xsi:type="dcterms:W3CDTF">2025-09-01T06:52:41Z</dcterms:modified>
</cp:coreProperties>
</file>