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12192000"/>
  <p:notesSz cx="6858000" cy="9144000"/>
  <p:embeddedFontLst>
    <p:embeddedFont>
      <p:font typeface="Quattrocento Sans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QuattrocentoSans-bold.fntdata"/><Relationship Id="rId16" Type="http://schemas.openxmlformats.org/officeDocument/2006/relationships/font" Target="fonts/QuattrocentoSans-regular.fntdata"/><Relationship Id="rId5" Type="http://schemas.openxmlformats.org/officeDocument/2006/relationships/slide" Target="slides/slide1.xml"/><Relationship Id="rId19" Type="http://schemas.openxmlformats.org/officeDocument/2006/relationships/font" Target="fonts/QuattrocentoSans-boldItalic.fntdata"/><Relationship Id="rId6" Type="http://schemas.openxmlformats.org/officeDocument/2006/relationships/slide" Target="slides/slide2.xml"/><Relationship Id="rId18" Type="http://schemas.openxmlformats.org/officeDocument/2006/relationships/font" Target="fonts/QuattrocentoSans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sv-S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7a58f56d16_0_7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" name="Google Shape;246;g37a58f56d16_0_7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g37a58f56d16_0_7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7a58f56d16_0_8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4" name="Google Shape;264;g37a58f56d16_0_8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g37a58f56d16_0_8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7a58f56d16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g37a58f56d16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g37a58f56d16_0_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7a58f56d16_0_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g37a58f56d16_0_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g37a58f56d16_0_2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7a58f56d16_0_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g37a58f56d16_0_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g37a58f56d16_0_3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7a58f56d16_0_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g37a58f56d16_0_6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g37a58f56d16_0_6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7a58f56d16_0_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g37a58f56d16_0_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g37a58f56d16_0_5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7a58f56d16_0_6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g37a58f56d16_0_6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g37a58f56d16_0_6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7a58f56d16_0_18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7" name="Google Shape;227;g37a58f56d16_0_18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g37a58f56d16_0_18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/>
          <p:nvPr/>
        </p:nvSpPr>
        <p:spPr>
          <a:xfrm>
            <a:off x="-2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7" name="Google Shape;17;p2"/>
          <p:cNvSpPr txBox="1"/>
          <p:nvPr>
            <p:ph type="ctrTitle"/>
          </p:nvPr>
        </p:nvSpPr>
        <p:spPr>
          <a:xfrm>
            <a:off x="1930395" y="1153621"/>
            <a:ext cx="8640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0000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Quattrocento Sans"/>
              <a:buNone/>
              <a:defRPr sz="42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" type="subTitle"/>
          </p:nvPr>
        </p:nvSpPr>
        <p:spPr>
          <a:xfrm>
            <a:off x="1930395" y="3883393"/>
            <a:ext cx="8640000" cy="921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9" name="Google Shape;19;p2"/>
          <p:cNvSpPr/>
          <p:nvPr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20" name="Google Shape;20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24611" y="417443"/>
            <a:ext cx="826395" cy="8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"/>
          <p:cNvSpPr txBox="1"/>
          <p:nvPr>
            <p:ph idx="2" type="body"/>
          </p:nvPr>
        </p:nvSpPr>
        <p:spPr>
          <a:xfrm>
            <a:off x="1930395" y="5605695"/>
            <a:ext cx="6290892" cy="459883"/>
          </a:xfrm>
          <a:prstGeom prst="rect">
            <a:avLst/>
          </a:prstGeom>
          <a:noFill/>
          <a:ln>
            <a:noFill/>
          </a:ln>
        </p:spPr>
        <p:txBody>
          <a:bodyPr anchorCtr="0" anchor="b" bIns="36000" lIns="90000" spcFirstLastPara="1" rIns="91425" wrap="square" tIns="18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Quattrocento Sans"/>
              <a:buNone/>
              <a:defRPr b="1" sz="1200" cap="none" strike="noStrike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−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−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2"/>
          <p:cNvSpPr txBox="1"/>
          <p:nvPr>
            <p:ph idx="10" type="dt"/>
          </p:nvPr>
        </p:nvSpPr>
        <p:spPr>
          <a:xfrm>
            <a:off x="1930395" y="6096663"/>
            <a:ext cx="12410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image">
  <p:cSld name="Text + image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1"/>
          <p:cNvSpPr/>
          <p:nvPr>
            <p:ph idx="2" type="pic"/>
          </p:nvPr>
        </p:nvSpPr>
        <p:spPr>
          <a:xfrm>
            <a:off x="6373813" y="1562100"/>
            <a:ext cx="4994275" cy="476885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91" name="Google Shape;91;p11"/>
          <p:cNvSpPr txBox="1"/>
          <p:nvPr>
            <p:ph type="title"/>
          </p:nvPr>
        </p:nvSpPr>
        <p:spPr>
          <a:xfrm>
            <a:off x="1103709" y="265373"/>
            <a:ext cx="9360000" cy="657339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" lIns="90000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200"/>
              <a:buFont typeface="Quattrocento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1"/>
          <p:cNvSpPr txBox="1"/>
          <p:nvPr>
            <p:ph idx="11" type="ftr"/>
          </p:nvPr>
        </p:nvSpPr>
        <p:spPr>
          <a:xfrm>
            <a:off x="2053244" y="6475270"/>
            <a:ext cx="43204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1"/>
          <p:cNvSpPr txBox="1"/>
          <p:nvPr>
            <p:ph idx="12" type="sldNum"/>
          </p:nvPr>
        </p:nvSpPr>
        <p:spPr>
          <a:xfrm>
            <a:off x="8735292" y="647527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sp>
        <p:nvSpPr>
          <p:cNvPr id="94" name="Google Shape;94;p11"/>
          <p:cNvSpPr txBox="1"/>
          <p:nvPr>
            <p:ph idx="1" type="body"/>
          </p:nvPr>
        </p:nvSpPr>
        <p:spPr>
          <a:xfrm>
            <a:off x="1094400" y="1562400"/>
            <a:ext cx="4993785" cy="4768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000" wrap="square" tIns="45700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 "/>
              <a:defRPr/>
            </a:lvl1pPr>
            <a:lvl2pPr indent="-355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−"/>
              <a:defRPr/>
            </a:lvl3pPr>
            <a:lvl4pPr indent="-3302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−"/>
              <a:defRPr/>
            </a:lvl4pPr>
            <a:lvl5pPr indent="-3175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−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11"/>
          <p:cNvSpPr txBox="1"/>
          <p:nvPr>
            <p:ph idx="3" type="body"/>
          </p:nvPr>
        </p:nvSpPr>
        <p:spPr>
          <a:xfrm>
            <a:off x="1103709" y="931026"/>
            <a:ext cx="9360000" cy="5070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18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Quattrocento Sans"/>
              <a:buNone/>
              <a:defRPr sz="22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−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−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6" name="Google Shape;96;p11"/>
          <p:cNvSpPr/>
          <p:nvPr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97" name="Google Shape;97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1"/>
          <p:cNvSpPr txBox="1"/>
          <p:nvPr>
            <p:ph idx="10" type="dt"/>
          </p:nvPr>
        </p:nvSpPr>
        <p:spPr>
          <a:xfrm>
            <a:off x="1195647" y="6475270"/>
            <a:ext cx="83265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. Full width">
  <p:cSld name="Image. Full width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2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01" name="Google Shape;101;p12"/>
          <p:cNvSpPr txBox="1"/>
          <p:nvPr>
            <p:ph idx="1" type="body"/>
          </p:nvPr>
        </p:nvSpPr>
        <p:spPr>
          <a:xfrm>
            <a:off x="10924611" y="417443"/>
            <a:ext cx="828000" cy="799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"/>
              <a:buFont typeface="Quattrocento Sans"/>
              <a:buNone/>
              <a:defRPr sz="100"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−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−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p12"/>
          <p:cNvSpPr txBox="1"/>
          <p:nvPr>
            <p:ph idx="3" type="body"/>
          </p:nvPr>
        </p:nvSpPr>
        <p:spPr>
          <a:xfrm>
            <a:off x="0" y="447675"/>
            <a:ext cx="292100" cy="6410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"/>
              <a:buFont typeface="Quattrocento Sans"/>
              <a:buNone/>
              <a:defRPr sz="100"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−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−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" name="Google Shape;103;p12"/>
          <p:cNvSpPr txBox="1"/>
          <p:nvPr>
            <p:ph type="title"/>
          </p:nvPr>
        </p:nvSpPr>
        <p:spPr>
          <a:xfrm>
            <a:off x="1103709" y="265373"/>
            <a:ext cx="9360000" cy="657339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" lIns="90000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Quattrocento San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">
  <p:cSld name="Table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 txBox="1"/>
          <p:nvPr>
            <p:ph type="title"/>
          </p:nvPr>
        </p:nvSpPr>
        <p:spPr>
          <a:xfrm>
            <a:off x="1103709" y="265373"/>
            <a:ext cx="9360000" cy="657339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" lIns="90000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200"/>
              <a:buFont typeface="Quattrocento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3"/>
          <p:cNvSpPr txBox="1"/>
          <p:nvPr>
            <p:ph idx="11" type="ftr"/>
          </p:nvPr>
        </p:nvSpPr>
        <p:spPr>
          <a:xfrm>
            <a:off x="2053244" y="6475270"/>
            <a:ext cx="43204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3"/>
          <p:cNvSpPr txBox="1"/>
          <p:nvPr>
            <p:ph idx="12" type="sldNum"/>
          </p:nvPr>
        </p:nvSpPr>
        <p:spPr>
          <a:xfrm>
            <a:off x="8735292" y="647527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sp>
        <p:nvSpPr>
          <p:cNvPr id="108" name="Google Shape;108;p13"/>
          <p:cNvSpPr txBox="1"/>
          <p:nvPr>
            <p:ph idx="1" type="body"/>
          </p:nvPr>
        </p:nvSpPr>
        <p:spPr>
          <a:xfrm>
            <a:off x="1103709" y="931026"/>
            <a:ext cx="9360000" cy="5070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18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Quattrocento Sans"/>
              <a:buNone/>
              <a:defRPr sz="22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−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−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" name="Google Shape;109;p13"/>
          <p:cNvSpPr/>
          <p:nvPr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10" name="Google Shape;110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3"/>
          <p:cNvSpPr txBox="1"/>
          <p:nvPr>
            <p:ph idx="10" type="dt"/>
          </p:nvPr>
        </p:nvSpPr>
        <p:spPr>
          <a:xfrm>
            <a:off x="1195647" y="6475270"/>
            <a:ext cx="83265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4"/>
          <p:cNvSpPr/>
          <p:nvPr/>
        </p:nvSpPr>
        <p:spPr>
          <a:xfrm>
            <a:off x="0" y="388593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4" name="Google Shape;114;p14"/>
          <p:cNvSpPr txBox="1"/>
          <p:nvPr>
            <p:ph type="ctrTitle"/>
          </p:nvPr>
        </p:nvSpPr>
        <p:spPr>
          <a:xfrm>
            <a:off x="1930395" y="1153621"/>
            <a:ext cx="8640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0000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Quattrocento Sans"/>
              <a:buNone/>
              <a:defRPr sz="42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14"/>
          <p:cNvSpPr/>
          <p:nvPr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16" name="Google Shape;116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24611" y="417443"/>
            <a:ext cx="826395" cy="80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in 2 columns">
  <p:cSld name="Text in 2 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/>
          <p:nvPr>
            <p:ph type="title"/>
          </p:nvPr>
        </p:nvSpPr>
        <p:spPr>
          <a:xfrm>
            <a:off x="1103709" y="265373"/>
            <a:ext cx="9360000" cy="657339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" lIns="90000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200"/>
              <a:buFont typeface="Quattrocento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2053244" y="6475270"/>
            <a:ext cx="43204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8735292" y="647527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sp>
        <p:nvSpPr>
          <p:cNvPr id="27" name="Google Shape;27;p3"/>
          <p:cNvSpPr txBox="1"/>
          <p:nvPr>
            <p:ph idx="1" type="body"/>
          </p:nvPr>
        </p:nvSpPr>
        <p:spPr>
          <a:xfrm>
            <a:off x="1094400" y="1562400"/>
            <a:ext cx="4993785" cy="4768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000" wrap="square" tIns="45700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 "/>
              <a:defRPr/>
            </a:lvl1pPr>
            <a:lvl2pPr indent="-355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−"/>
              <a:defRPr/>
            </a:lvl3pPr>
            <a:lvl4pPr indent="-3302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−"/>
              <a:defRPr/>
            </a:lvl4pPr>
            <a:lvl5pPr indent="-3175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−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3"/>
          <p:cNvSpPr txBox="1"/>
          <p:nvPr>
            <p:ph idx="2" type="body"/>
          </p:nvPr>
        </p:nvSpPr>
        <p:spPr>
          <a:xfrm>
            <a:off x="6373692" y="1562400"/>
            <a:ext cx="4993785" cy="4768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000" wrap="square" tIns="45700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 "/>
              <a:defRPr/>
            </a:lvl1pPr>
            <a:lvl2pPr indent="-355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−"/>
              <a:defRPr/>
            </a:lvl3pPr>
            <a:lvl4pPr indent="-3302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−"/>
              <a:defRPr/>
            </a:lvl4pPr>
            <a:lvl5pPr indent="-3175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−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3"/>
          <p:cNvSpPr txBox="1"/>
          <p:nvPr>
            <p:ph idx="3" type="body"/>
          </p:nvPr>
        </p:nvSpPr>
        <p:spPr>
          <a:xfrm>
            <a:off x="1103709" y="931026"/>
            <a:ext cx="9360000" cy="5070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18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Quattrocento Sans"/>
              <a:buNone/>
              <a:defRPr sz="22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−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−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3"/>
          <p:cNvSpPr/>
          <p:nvPr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31" name="Google Shape;31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3"/>
          <p:cNvSpPr txBox="1"/>
          <p:nvPr>
            <p:ph idx="10" type="dt"/>
          </p:nvPr>
        </p:nvSpPr>
        <p:spPr>
          <a:xfrm>
            <a:off x="1195647" y="6475270"/>
            <a:ext cx="83265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ph">
  <p:cSld name="Graph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/>
          <p:nvPr>
            <p:ph type="title"/>
          </p:nvPr>
        </p:nvSpPr>
        <p:spPr>
          <a:xfrm>
            <a:off x="1103709" y="265373"/>
            <a:ext cx="9360000" cy="657339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" lIns="90000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200"/>
              <a:buFont typeface="Quattrocento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"/>
          <p:cNvSpPr txBox="1"/>
          <p:nvPr>
            <p:ph idx="10" type="dt"/>
          </p:nvPr>
        </p:nvSpPr>
        <p:spPr>
          <a:xfrm>
            <a:off x="1195647" y="6475270"/>
            <a:ext cx="83265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1" type="ftr"/>
          </p:nvPr>
        </p:nvSpPr>
        <p:spPr>
          <a:xfrm>
            <a:off x="2053244" y="6475270"/>
            <a:ext cx="43204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735292" y="647527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sp>
        <p:nvSpPr>
          <p:cNvPr id="38" name="Google Shape;38;p4"/>
          <p:cNvSpPr txBox="1"/>
          <p:nvPr>
            <p:ph idx="1" type="body"/>
          </p:nvPr>
        </p:nvSpPr>
        <p:spPr>
          <a:xfrm>
            <a:off x="1103709" y="931026"/>
            <a:ext cx="9360000" cy="5070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18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Quattrocento Sans"/>
              <a:buNone/>
              <a:defRPr sz="22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−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−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4"/>
          <p:cNvSpPr/>
          <p:nvPr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40" name="Google Shape;40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4"/>
          <p:cNvSpPr/>
          <p:nvPr>
            <p:ph idx="2" type="chart"/>
          </p:nvPr>
        </p:nvSpPr>
        <p:spPr>
          <a:xfrm>
            <a:off x="1103313" y="1657350"/>
            <a:ext cx="7767637" cy="44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800"/>
              <a:buFont typeface="Quattrocento Sans"/>
              <a:buChar char=" "/>
              <a:defRPr b="0" i="0" sz="800" u="none" cap="none" strike="noStrike">
                <a:solidFill>
                  <a:srgbClr val="66666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rgbClr val="66666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Char char="−"/>
              <a:defRPr b="0" i="0" sz="1800" u="none" cap="none" strike="noStrike">
                <a:solidFill>
                  <a:srgbClr val="66666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ial"/>
              <a:buChar char="−"/>
              <a:defRPr b="0" i="0" sz="1600" u="none" cap="none" strike="noStrike">
                <a:solidFill>
                  <a:srgbClr val="66666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Arial"/>
              <a:buChar char="−"/>
              <a:defRPr b="0" i="0" sz="1400" u="none" cap="none" strike="noStrike">
                <a:solidFill>
                  <a:srgbClr val="66666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">
  <p:cSld name="One colum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 txBox="1"/>
          <p:nvPr>
            <p:ph type="title"/>
          </p:nvPr>
        </p:nvSpPr>
        <p:spPr>
          <a:xfrm>
            <a:off x="1103709" y="265373"/>
            <a:ext cx="9360000" cy="657339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" lIns="90000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200"/>
              <a:buFont typeface="Quattrocento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"/>
          <p:cNvSpPr txBox="1"/>
          <p:nvPr>
            <p:ph idx="11" type="ftr"/>
          </p:nvPr>
        </p:nvSpPr>
        <p:spPr>
          <a:xfrm>
            <a:off x="2053244" y="6475270"/>
            <a:ext cx="43204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5"/>
          <p:cNvSpPr txBox="1"/>
          <p:nvPr>
            <p:ph idx="12" type="sldNum"/>
          </p:nvPr>
        </p:nvSpPr>
        <p:spPr>
          <a:xfrm>
            <a:off x="8735292" y="647527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sp>
        <p:nvSpPr>
          <p:cNvPr id="46" name="Google Shape;46;p5"/>
          <p:cNvSpPr txBox="1"/>
          <p:nvPr>
            <p:ph idx="1" type="body"/>
          </p:nvPr>
        </p:nvSpPr>
        <p:spPr>
          <a:xfrm>
            <a:off x="1103709" y="931026"/>
            <a:ext cx="9360000" cy="5070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18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Quattrocento Sans"/>
              <a:buNone/>
              <a:defRPr sz="22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−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−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5"/>
          <p:cNvSpPr/>
          <p:nvPr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48" name="Google Shape;48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5"/>
          <p:cNvSpPr txBox="1"/>
          <p:nvPr>
            <p:ph idx="2" type="body"/>
          </p:nvPr>
        </p:nvSpPr>
        <p:spPr>
          <a:xfrm>
            <a:off x="1094400" y="1562400"/>
            <a:ext cx="9365782" cy="4768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000" wrap="square" tIns="45700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 "/>
              <a:defRPr/>
            </a:lvl1pPr>
            <a:lvl2pPr indent="-355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−"/>
              <a:defRPr/>
            </a:lvl3pPr>
            <a:lvl4pPr indent="-3302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−"/>
              <a:defRPr/>
            </a:lvl4pPr>
            <a:lvl5pPr indent="-3175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−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5"/>
          <p:cNvSpPr txBox="1"/>
          <p:nvPr>
            <p:ph idx="10" type="dt"/>
          </p:nvPr>
        </p:nvSpPr>
        <p:spPr>
          <a:xfrm>
            <a:off x="1195647" y="6475270"/>
            <a:ext cx="83265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 type="title">
  <p:cSld name="TITLE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0000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6000"/>
              <a:buFont typeface="Quattrocento Sans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54" name="Google Shape;54;p6"/>
          <p:cNvSpPr txBox="1"/>
          <p:nvPr>
            <p:ph idx="10" type="dt"/>
          </p:nvPr>
        </p:nvSpPr>
        <p:spPr>
          <a:xfrm>
            <a:off x="1195647" y="6483583"/>
            <a:ext cx="83265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6"/>
          <p:cNvSpPr txBox="1"/>
          <p:nvPr>
            <p:ph idx="11" type="ftr"/>
          </p:nvPr>
        </p:nvSpPr>
        <p:spPr>
          <a:xfrm>
            <a:off x="2053244" y="648358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6"/>
          <p:cNvSpPr txBox="1"/>
          <p:nvPr>
            <p:ph idx="12" type="sldNum"/>
          </p:nvPr>
        </p:nvSpPr>
        <p:spPr>
          <a:xfrm>
            <a:off x="8735292" y="648358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rst slide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9" name="Google Shape;59;p7"/>
          <p:cNvSpPr/>
          <p:nvPr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60" name="Google Shape;60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03069" y="1048935"/>
            <a:ext cx="8872165" cy="47601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Agenda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"/>
          <p:cNvSpPr/>
          <p:nvPr/>
        </p:nvSpPr>
        <p:spPr>
          <a:xfrm>
            <a:off x="0" y="16274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3" name="Google Shape;63;p8"/>
          <p:cNvSpPr txBox="1"/>
          <p:nvPr>
            <p:ph type="title"/>
          </p:nvPr>
        </p:nvSpPr>
        <p:spPr>
          <a:xfrm>
            <a:off x="1103709" y="265373"/>
            <a:ext cx="9360000" cy="657339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" lIns="90000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Quattrocento San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8"/>
          <p:cNvSpPr txBox="1"/>
          <p:nvPr>
            <p:ph idx="11" type="ftr"/>
          </p:nvPr>
        </p:nvSpPr>
        <p:spPr>
          <a:xfrm>
            <a:off x="2053244" y="6475270"/>
            <a:ext cx="43204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8"/>
          <p:cNvSpPr txBox="1"/>
          <p:nvPr>
            <p:ph idx="12" type="sldNum"/>
          </p:nvPr>
        </p:nvSpPr>
        <p:spPr>
          <a:xfrm>
            <a:off x="8735292" y="647527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sz="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algn="r">
              <a:spcBef>
                <a:spcPts val="0"/>
              </a:spcBef>
              <a:buNone/>
              <a:defRPr b="1" sz="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algn="r">
              <a:spcBef>
                <a:spcPts val="0"/>
              </a:spcBef>
              <a:buNone/>
              <a:defRPr b="1" sz="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algn="r">
              <a:spcBef>
                <a:spcPts val="0"/>
              </a:spcBef>
              <a:buNone/>
              <a:defRPr b="1" sz="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algn="r">
              <a:spcBef>
                <a:spcPts val="0"/>
              </a:spcBef>
              <a:buNone/>
              <a:defRPr b="1" sz="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algn="r">
              <a:spcBef>
                <a:spcPts val="0"/>
              </a:spcBef>
              <a:buNone/>
              <a:defRPr b="1" sz="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algn="r">
              <a:spcBef>
                <a:spcPts val="0"/>
              </a:spcBef>
              <a:buNone/>
              <a:defRPr b="1" sz="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algn="r">
              <a:spcBef>
                <a:spcPts val="0"/>
              </a:spcBef>
              <a:buNone/>
              <a:defRPr b="1" sz="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algn="r">
              <a:spcBef>
                <a:spcPts val="0"/>
              </a:spcBef>
              <a:buNone/>
              <a:defRPr b="1" sz="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sp>
        <p:nvSpPr>
          <p:cNvPr id="66" name="Google Shape;66;p8"/>
          <p:cNvSpPr/>
          <p:nvPr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67" name="Google Shape;67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24611" y="417443"/>
            <a:ext cx="826395" cy="8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8"/>
          <p:cNvSpPr txBox="1"/>
          <p:nvPr>
            <p:ph idx="1" type="body"/>
          </p:nvPr>
        </p:nvSpPr>
        <p:spPr>
          <a:xfrm>
            <a:off x="1195647" y="1640719"/>
            <a:ext cx="10042073" cy="4375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Quattrocento Sans"/>
              <a:buAutoNum type="arabicPeriod"/>
              <a:defRPr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−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−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8"/>
          <p:cNvSpPr txBox="1"/>
          <p:nvPr>
            <p:ph idx="10" type="dt"/>
          </p:nvPr>
        </p:nvSpPr>
        <p:spPr>
          <a:xfrm>
            <a:off x="1195647" y="6475270"/>
            <a:ext cx="83265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pter/breaker slide">
  <p:cSld name="Chapter/breaker slide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/>
          <p:nvPr/>
        </p:nvSpPr>
        <p:spPr>
          <a:xfrm>
            <a:off x="0" y="0"/>
            <a:ext cx="647771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2" name="Google Shape;72;p9"/>
          <p:cNvSpPr/>
          <p:nvPr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3" name="Google Shape;73;p9"/>
          <p:cNvSpPr/>
          <p:nvPr>
            <p:ph idx="2" type="pic"/>
          </p:nvPr>
        </p:nvSpPr>
        <p:spPr>
          <a:xfrm>
            <a:off x="6477712" y="0"/>
            <a:ext cx="5714288" cy="6858000"/>
          </a:xfrm>
          <a:prstGeom prst="rect">
            <a:avLst/>
          </a:prstGeom>
          <a:solidFill>
            <a:srgbClr val="ECECEC"/>
          </a:solidFill>
          <a:ln>
            <a:noFill/>
          </a:ln>
        </p:spPr>
      </p:sp>
      <p:sp>
        <p:nvSpPr>
          <p:cNvPr id="74" name="Google Shape;74;p9"/>
          <p:cNvSpPr txBox="1"/>
          <p:nvPr>
            <p:ph idx="1" type="body"/>
          </p:nvPr>
        </p:nvSpPr>
        <p:spPr>
          <a:xfrm>
            <a:off x="10924611" y="417443"/>
            <a:ext cx="828000" cy="799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"/>
              <a:buFont typeface="Quattrocento Sans"/>
              <a:buNone/>
              <a:defRPr sz="100"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−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−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9"/>
          <p:cNvSpPr txBox="1"/>
          <p:nvPr>
            <p:ph idx="3" type="body"/>
          </p:nvPr>
        </p:nvSpPr>
        <p:spPr>
          <a:xfrm>
            <a:off x="0" y="447675"/>
            <a:ext cx="292100" cy="6410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"/>
              <a:buFont typeface="Quattrocento Sans"/>
              <a:buNone/>
              <a:defRPr sz="100"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−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−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9"/>
          <p:cNvSpPr txBox="1"/>
          <p:nvPr>
            <p:ph idx="4" type="body"/>
          </p:nvPr>
        </p:nvSpPr>
        <p:spPr>
          <a:xfrm>
            <a:off x="1230491" y="1051132"/>
            <a:ext cx="4255909" cy="8291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1800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800"/>
              <a:buFont typeface="Quattrocento Sans"/>
              <a:buNone/>
              <a:defRPr sz="4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−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−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9"/>
          <p:cNvSpPr txBox="1"/>
          <p:nvPr>
            <p:ph idx="5" type="body"/>
          </p:nvPr>
        </p:nvSpPr>
        <p:spPr>
          <a:xfrm>
            <a:off x="1230491" y="2169209"/>
            <a:ext cx="4255909" cy="2462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00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Font typeface="Quattrocento Sans"/>
              <a:buNone/>
              <a:defRPr sz="42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−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−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in 3 columns">
  <p:cSld name="Text in 3 columns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 txBox="1"/>
          <p:nvPr>
            <p:ph type="title"/>
          </p:nvPr>
        </p:nvSpPr>
        <p:spPr>
          <a:xfrm>
            <a:off x="1103709" y="265373"/>
            <a:ext cx="9360000" cy="657339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" lIns="90000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200"/>
              <a:buFont typeface="Quattrocento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0"/>
          <p:cNvSpPr txBox="1"/>
          <p:nvPr>
            <p:ph idx="11" type="ftr"/>
          </p:nvPr>
        </p:nvSpPr>
        <p:spPr>
          <a:xfrm>
            <a:off x="2053244" y="6475270"/>
            <a:ext cx="43204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0"/>
          <p:cNvSpPr txBox="1"/>
          <p:nvPr>
            <p:ph idx="12" type="sldNum"/>
          </p:nvPr>
        </p:nvSpPr>
        <p:spPr>
          <a:xfrm>
            <a:off x="8735292" y="647527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sp>
        <p:nvSpPr>
          <p:cNvPr id="82" name="Google Shape;82;p10"/>
          <p:cNvSpPr txBox="1"/>
          <p:nvPr>
            <p:ph idx="1" type="body"/>
          </p:nvPr>
        </p:nvSpPr>
        <p:spPr>
          <a:xfrm>
            <a:off x="1094400" y="1562400"/>
            <a:ext cx="3255409" cy="4768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000" wrap="square" tIns="45700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 "/>
              <a:defRPr/>
            </a:lvl1pPr>
            <a:lvl2pPr indent="-355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−"/>
              <a:defRPr/>
            </a:lvl3pPr>
            <a:lvl4pPr indent="-3302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−"/>
              <a:defRPr/>
            </a:lvl4pPr>
            <a:lvl5pPr indent="-3175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−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10"/>
          <p:cNvSpPr txBox="1"/>
          <p:nvPr>
            <p:ph idx="2" type="body"/>
          </p:nvPr>
        </p:nvSpPr>
        <p:spPr>
          <a:xfrm>
            <a:off x="1103709" y="931026"/>
            <a:ext cx="9360000" cy="5070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18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Quattrocento Sans"/>
              <a:buNone/>
              <a:defRPr sz="22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−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−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10"/>
          <p:cNvSpPr/>
          <p:nvPr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85" name="Google Shape;85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0"/>
          <p:cNvSpPr txBox="1"/>
          <p:nvPr>
            <p:ph idx="3" type="body"/>
          </p:nvPr>
        </p:nvSpPr>
        <p:spPr>
          <a:xfrm>
            <a:off x="4605297" y="1562400"/>
            <a:ext cx="3255409" cy="4768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000" wrap="square" tIns="45700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 "/>
              <a:defRPr/>
            </a:lvl1pPr>
            <a:lvl2pPr indent="-355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−"/>
              <a:defRPr/>
            </a:lvl3pPr>
            <a:lvl4pPr indent="-3302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−"/>
              <a:defRPr/>
            </a:lvl4pPr>
            <a:lvl5pPr indent="-3175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−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10"/>
          <p:cNvSpPr txBox="1"/>
          <p:nvPr>
            <p:ph idx="4" type="body"/>
          </p:nvPr>
        </p:nvSpPr>
        <p:spPr>
          <a:xfrm>
            <a:off x="8116194" y="1562400"/>
            <a:ext cx="3255409" cy="4768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000" wrap="square" tIns="45700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 "/>
              <a:defRPr/>
            </a:lvl1pPr>
            <a:lvl2pPr indent="-355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−"/>
              <a:defRPr/>
            </a:lvl3pPr>
            <a:lvl4pPr indent="-3302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−"/>
              <a:defRPr/>
            </a:lvl4pPr>
            <a:lvl5pPr indent="-3175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−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10"/>
          <p:cNvSpPr txBox="1"/>
          <p:nvPr>
            <p:ph idx="10" type="dt"/>
          </p:nvPr>
        </p:nvSpPr>
        <p:spPr>
          <a:xfrm>
            <a:off x="1195647" y="6475270"/>
            <a:ext cx="83265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1103709" y="281999"/>
            <a:ext cx="9478393" cy="6573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200"/>
              <a:buFont typeface="Quattrocento Sans"/>
              <a:buNone/>
              <a:defRPr b="0" i="0" sz="4200" u="none" cap="none" strike="noStrike">
                <a:solidFill>
                  <a:srgbClr val="66666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0" type="dt"/>
          </p:nvPr>
        </p:nvSpPr>
        <p:spPr>
          <a:xfrm>
            <a:off x="1195647" y="6483583"/>
            <a:ext cx="83265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rgbClr val="CCCCC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1" type="ftr"/>
          </p:nvPr>
        </p:nvSpPr>
        <p:spPr>
          <a:xfrm>
            <a:off x="2053244" y="648358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rgbClr val="CCCCC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2" type="sldNum"/>
          </p:nvPr>
        </p:nvSpPr>
        <p:spPr>
          <a:xfrm>
            <a:off x="8735292" y="648358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sp>
        <p:nvSpPr>
          <p:cNvPr id="14" name="Google Shape;14;p1"/>
          <p:cNvSpPr txBox="1"/>
          <p:nvPr>
            <p:ph idx="1" type="body"/>
          </p:nvPr>
        </p:nvSpPr>
        <p:spPr>
          <a:xfrm>
            <a:off x="1095894" y="1561865"/>
            <a:ext cx="9561022" cy="4565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Quattrocento Sans"/>
              <a:buChar char=" "/>
              <a:defRPr b="0" i="0" sz="2000" u="none" cap="none" strike="noStrike">
                <a:solidFill>
                  <a:srgbClr val="66666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rgbClr val="66666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Char char="−"/>
              <a:defRPr b="0" i="0" sz="1800" u="none" cap="none" strike="noStrike">
                <a:solidFill>
                  <a:srgbClr val="66666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ial"/>
              <a:buChar char="−"/>
              <a:defRPr b="0" i="0" sz="1600" u="none" cap="none" strike="noStrike">
                <a:solidFill>
                  <a:srgbClr val="66666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Arial"/>
              <a:buChar char="−"/>
              <a:defRPr b="0" i="0" sz="1400" u="none" cap="none" strike="noStrike">
                <a:solidFill>
                  <a:srgbClr val="66666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10.png"/><Relationship Id="rId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 txBox="1"/>
          <p:nvPr>
            <p:ph type="ctrTitle"/>
          </p:nvPr>
        </p:nvSpPr>
        <p:spPr>
          <a:xfrm>
            <a:off x="1930395" y="1153621"/>
            <a:ext cx="8640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0000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6800"/>
              <a:t>User and Data Journey</a:t>
            </a:r>
            <a:endParaRPr sz="6800"/>
          </a:p>
        </p:txBody>
      </p:sp>
      <p:sp>
        <p:nvSpPr>
          <p:cNvPr id="122" name="Google Shape;122;p15"/>
          <p:cNvSpPr txBox="1"/>
          <p:nvPr>
            <p:ph idx="2" type="body"/>
          </p:nvPr>
        </p:nvSpPr>
        <p:spPr>
          <a:xfrm>
            <a:off x="1930395" y="5605695"/>
            <a:ext cx="6290892" cy="459883"/>
          </a:xfrm>
          <a:prstGeom prst="rect">
            <a:avLst/>
          </a:prstGeom>
          <a:noFill/>
          <a:ln>
            <a:noFill/>
          </a:ln>
        </p:spPr>
        <p:txBody>
          <a:bodyPr anchorCtr="0" anchor="b" bIns="36000" lIns="90000" spcFirstLastPara="1" rIns="91425" wrap="square" tIns="18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Quattrocento Sans"/>
              <a:buNone/>
            </a:pPr>
            <a:r>
              <a:rPr lang="sv-SE"/>
              <a:t>JEKABS KARKLINS</a:t>
            </a:r>
            <a:endParaRPr/>
          </a:p>
        </p:txBody>
      </p:sp>
      <p:sp>
        <p:nvSpPr>
          <p:cNvPr id="123" name="Google Shape;123;p15"/>
          <p:cNvSpPr txBox="1"/>
          <p:nvPr>
            <p:ph idx="10" type="dt"/>
          </p:nvPr>
        </p:nvSpPr>
        <p:spPr>
          <a:xfrm>
            <a:off x="1930395" y="6081706"/>
            <a:ext cx="6290892" cy="459883"/>
          </a:xfrm>
          <a:prstGeom prst="rect">
            <a:avLst/>
          </a:prstGeom>
          <a:noFill/>
          <a:ln>
            <a:noFill/>
          </a:ln>
        </p:spPr>
        <p:txBody>
          <a:bodyPr anchorCtr="0" anchor="b" bIns="36000" lIns="90000" spcFirstLastPara="1" rIns="91425" wrap="square" tIns="18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Quattrocento Sans"/>
              <a:buNone/>
            </a:pPr>
            <a:r>
              <a:rPr b="1" i="0" lang="sv-SE" sz="12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202</a:t>
            </a:r>
            <a:r>
              <a:rPr b="1" lang="sv-SE">
                <a:solidFill>
                  <a:schemeClr val="lt1"/>
                </a:solidFill>
              </a:rPr>
              <a:t>5</a:t>
            </a:r>
            <a:r>
              <a:rPr b="1" i="0" lang="sv-SE" sz="12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-0</a:t>
            </a:r>
            <a:r>
              <a:rPr b="1" lang="sv-SE">
                <a:solidFill>
                  <a:schemeClr val="lt1"/>
                </a:solidFill>
              </a:rPr>
              <a:t>9</a:t>
            </a:r>
            <a:r>
              <a:rPr b="1" i="0" lang="sv-SE" sz="12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-</a:t>
            </a:r>
            <a:r>
              <a:rPr b="1" lang="sv-SE">
                <a:solidFill>
                  <a:schemeClr val="lt1"/>
                </a:solidFill>
              </a:rPr>
              <a:t>03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4"/>
          <p:cNvSpPr txBox="1"/>
          <p:nvPr>
            <p:ph type="title"/>
          </p:nvPr>
        </p:nvSpPr>
        <p:spPr>
          <a:xfrm>
            <a:off x="1103709" y="158777"/>
            <a:ext cx="9360000" cy="6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" lIns="900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sv-SE"/>
              <a:t>Data analysis</a:t>
            </a:r>
            <a:endParaRPr b="1"/>
          </a:p>
        </p:txBody>
      </p:sp>
      <p:sp>
        <p:nvSpPr>
          <p:cNvPr id="250" name="Google Shape;250;p24"/>
          <p:cNvSpPr txBox="1"/>
          <p:nvPr>
            <p:ph idx="12" type="sldNum"/>
          </p:nvPr>
        </p:nvSpPr>
        <p:spPr>
          <a:xfrm>
            <a:off x="8735292" y="647527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>
                <a:solidFill>
                  <a:srgbClr val="CCCCCC"/>
                </a:solidFill>
              </a:rPr>
              <a:t>‹#›</a:t>
            </a:fld>
            <a:endParaRPr>
              <a:solidFill>
                <a:srgbClr val="CCCCCC"/>
              </a:solidFill>
            </a:endParaRPr>
          </a:p>
        </p:txBody>
      </p:sp>
      <p:sp>
        <p:nvSpPr>
          <p:cNvPr id="251" name="Google Shape;251;p24"/>
          <p:cNvSpPr txBox="1"/>
          <p:nvPr/>
        </p:nvSpPr>
        <p:spPr>
          <a:xfrm>
            <a:off x="9226175" y="1641375"/>
            <a:ext cx="2627400" cy="40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19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100"/>
              <a:buFont typeface="Quattrocento Sans"/>
              <a:buChar char="-"/>
            </a:pPr>
            <a:r>
              <a:rPr lang="sv-SE" sz="2100">
                <a:solidFill>
                  <a:srgbClr val="66666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Integration with VISA (Jupyter)</a:t>
            </a:r>
            <a:endParaRPr sz="2100">
              <a:solidFill>
                <a:srgbClr val="666666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100"/>
              <a:buFont typeface="Quattrocento Sans"/>
              <a:buChar char="-"/>
            </a:pPr>
            <a:r>
              <a:rPr lang="sv-SE" sz="2100">
                <a:solidFill>
                  <a:srgbClr val="66666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PyScicat</a:t>
            </a:r>
            <a:endParaRPr sz="2100">
              <a:solidFill>
                <a:srgbClr val="666666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100"/>
              <a:buFont typeface="Quattrocento Sans"/>
              <a:buChar char="-"/>
            </a:pPr>
            <a:r>
              <a:rPr lang="sv-SE" sz="2100">
                <a:solidFill>
                  <a:srgbClr val="66666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Mint DOI</a:t>
            </a:r>
            <a:endParaRPr sz="2100">
              <a:solidFill>
                <a:srgbClr val="666666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8255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solidFill>
                <a:srgbClr val="666666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1" marL="825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Noto Sans Symbols"/>
              <a:buNone/>
            </a:pPr>
            <a:r>
              <a:t/>
            </a:r>
            <a:endParaRPr sz="2100">
              <a:solidFill>
                <a:srgbClr val="666666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52" name="Google Shape;252;p24"/>
          <p:cNvSpPr txBox="1"/>
          <p:nvPr>
            <p:ph idx="12" type="sldNum"/>
          </p:nvPr>
        </p:nvSpPr>
        <p:spPr>
          <a:xfrm>
            <a:off x="8692349" y="647527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>
                <a:solidFill>
                  <a:srgbClr val="CCCCCC"/>
                </a:solidFill>
              </a:rPr>
              <a:t>‹#›</a:t>
            </a:fld>
            <a:endParaRPr>
              <a:solidFill>
                <a:srgbClr val="CCCCCC"/>
              </a:solidFill>
            </a:endParaRPr>
          </a:p>
        </p:txBody>
      </p:sp>
      <p:pic>
        <p:nvPicPr>
          <p:cNvPr id="253" name="Google Shape;25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096" y="6030287"/>
            <a:ext cx="11744555" cy="744673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24"/>
          <p:cNvSpPr/>
          <p:nvPr/>
        </p:nvSpPr>
        <p:spPr>
          <a:xfrm>
            <a:off x="357445" y="6798668"/>
            <a:ext cx="1329600" cy="489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128050" lIns="128050" spcFirstLastPara="1" rIns="128050" wrap="square" tIns="128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60">
              <a:solidFill>
                <a:srgbClr val="000000"/>
              </a:solidFill>
            </a:endParaRPr>
          </a:p>
        </p:txBody>
      </p:sp>
      <p:sp>
        <p:nvSpPr>
          <p:cNvPr id="255" name="Google Shape;255;p24"/>
          <p:cNvSpPr/>
          <p:nvPr/>
        </p:nvSpPr>
        <p:spPr>
          <a:xfrm>
            <a:off x="2040694" y="6798668"/>
            <a:ext cx="1329600" cy="489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128050" lIns="128050" spcFirstLastPara="1" rIns="128050" wrap="square" tIns="128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60">
              <a:solidFill>
                <a:srgbClr val="000000"/>
              </a:solidFill>
            </a:endParaRPr>
          </a:p>
        </p:txBody>
      </p:sp>
      <p:sp>
        <p:nvSpPr>
          <p:cNvPr id="256" name="Google Shape;256;p24"/>
          <p:cNvSpPr/>
          <p:nvPr/>
        </p:nvSpPr>
        <p:spPr>
          <a:xfrm>
            <a:off x="3694412" y="6798668"/>
            <a:ext cx="1329600" cy="489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128050" lIns="128050" spcFirstLastPara="1" rIns="128050" wrap="square" tIns="128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60">
              <a:solidFill>
                <a:srgbClr val="000000"/>
              </a:solidFill>
            </a:endParaRPr>
          </a:p>
        </p:txBody>
      </p:sp>
      <p:sp>
        <p:nvSpPr>
          <p:cNvPr id="257" name="Google Shape;257;p24"/>
          <p:cNvSpPr/>
          <p:nvPr/>
        </p:nvSpPr>
        <p:spPr>
          <a:xfrm>
            <a:off x="5356379" y="6798668"/>
            <a:ext cx="1329600" cy="489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128050" lIns="128050" spcFirstLastPara="1" rIns="128050" wrap="square" tIns="128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60">
              <a:solidFill>
                <a:srgbClr val="000000"/>
              </a:solidFill>
            </a:endParaRPr>
          </a:p>
        </p:txBody>
      </p:sp>
      <p:sp>
        <p:nvSpPr>
          <p:cNvPr id="258" name="Google Shape;258;p24"/>
          <p:cNvSpPr/>
          <p:nvPr/>
        </p:nvSpPr>
        <p:spPr>
          <a:xfrm>
            <a:off x="7029342" y="6798668"/>
            <a:ext cx="1329600" cy="489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128050" lIns="128050" spcFirstLastPara="1" rIns="128050" wrap="square" tIns="128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60">
              <a:solidFill>
                <a:srgbClr val="000000"/>
              </a:solidFill>
            </a:endParaRPr>
          </a:p>
        </p:txBody>
      </p:sp>
      <p:sp>
        <p:nvSpPr>
          <p:cNvPr id="259" name="Google Shape;259;p24"/>
          <p:cNvSpPr/>
          <p:nvPr/>
        </p:nvSpPr>
        <p:spPr>
          <a:xfrm>
            <a:off x="8724299" y="6798668"/>
            <a:ext cx="1329600" cy="489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txBody>
          <a:bodyPr anchorCtr="0" anchor="ctr" bIns="128050" lIns="128050" spcFirstLastPara="1" rIns="128050" wrap="square" tIns="128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60">
              <a:solidFill>
                <a:srgbClr val="000000"/>
              </a:solidFill>
            </a:endParaRPr>
          </a:p>
        </p:txBody>
      </p:sp>
      <p:sp>
        <p:nvSpPr>
          <p:cNvPr id="260" name="Google Shape;260;p24"/>
          <p:cNvSpPr/>
          <p:nvPr/>
        </p:nvSpPr>
        <p:spPr>
          <a:xfrm>
            <a:off x="10435751" y="6798668"/>
            <a:ext cx="1329600" cy="489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128050" lIns="128050" spcFirstLastPara="1" rIns="128050" wrap="square" tIns="128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60">
              <a:solidFill>
                <a:srgbClr val="000000"/>
              </a:solidFill>
            </a:endParaRPr>
          </a:p>
        </p:txBody>
      </p:sp>
      <p:pic>
        <p:nvPicPr>
          <p:cNvPr id="261" name="Google Shape;26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5100" y="994773"/>
            <a:ext cx="8754224" cy="495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5"/>
          <p:cNvSpPr txBox="1"/>
          <p:nvPr>
            <p:ph type="title"/>
          </p:nvPr>
        </p:nvSpPr>
        <p:spPr>
          <a:xfrm>
            <a:off x="1103709" y="158777"/>
            <a:ext cx="9360000" cy="6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" lIns="900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sv-SE"/>
              <a:t> Wrap-up &amp; harvesting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/>
          </a:p>
        </p:txBody>
      </p:sp>
      <p:sp>
        <p:nvSpPr>
          <p:cNvPr id="268" name="Google Shape;268;p25"/>
          <p:cNvSpPr txBox="1"/>
          <p:nvPr>
            <p:ph idx="12" type="sldNum"/>
          </p:nvPr>
        </p:nvSpPr>
        <p:spPr>
          <a:xfrm>
            <a:off x="8735292" y="647527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>
                <a:solidFill>
                  <a:srgbClr val="CCCCCC"/>
                </a:solidFill>
              </a:rPr>
              <a:t>‹#›</a:t>
            </a:fld>
            <a:endParaRPr>
              <a:solidFill>
                <a:srgbClr val="CCCCCC"/>
              </a:solidFill>
            </a:endParaRPr>
          </a:p>
        </p:txBody>
      </p:sp>
      <p:sp>
        <p:nvSpPr>
          <p:cNvPr id="269" name="Google Shape;269;p25"/>
          <p:cNvSpPr txBox="1"/>
          <p:nvPr/>
        </p:nvSpPr>
        <p:spPr>
          <a:xfrm>
            <a:off x="9227500" y="1418875"/>
            <a:ext cx="2594700" cy="40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1950" lvl="0" marL="457200" rtl="0" algn="l"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100"/>
              <a:buFont typeface="Quattrocento Sans"/>
              <a:buChar char="-"/>
            </a:pPr>
            <a:r>
              <a:rPr lang="sv-SE" sz="2100">
                <a:solidFill>
                  <a:srgbClr val="66666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Embargo period</a:t>
            </a:r>
            <a:endParaRPr sz="2100">
              <a:solidFill>
                <a:srgbClr val="666666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100"/>
              <a:buFont typeface="Quattrocento Sans"/>
              <a:buChar char="-"/>
            </a:pPr>
            <a:r>
              <a:rPr lang="sv-SE" sz="2100">
                <a:solidFill>
                  <a:srgbClr val="66666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PAN finder</a:t>
            </a:r>
            <a:endParaRPr sz="2100">
              <a:solidFill>
                <a:srgbClr val="666666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100"/>
              <a:buFont typeface="Quattrocento Sans"/>
              <a:buChar char="-"/>
            </a:pPr>
            <a:r>
              <a:rPr lang="sv-SE" sz="2100">
                <a:solidFill>
                  <a:srgbClr val="66666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FAIR data</a:t>
            </a:r>
            <a:endParaRPr sz="2100">
              <a:solidFill>
                <a:srgbClr val="666666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100"/>
              <a:buFont typeface="Quattrocento Sans"/>
              <a:buChar char="-"/>
            </a:pPr>
            <a:r>
              <a:rPr lang="sv-SE" sz="2100">
                <a:solidFill>
                  <a:srgbClr val="66666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Publication portal</a:t>
            </a:r>
            <a:endParaRPr sz="2100">
              <a:solidFill>
                <a:srgbClr val="666666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8255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solidFill>
                <a:srgbClr val="666666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1" marL="825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Noto Sans Symbols"/>
              <a:buNone/>
            </a:pPr>
            <a:r>
              <a:t/>
            </a:r>
            <a:endParaRPr sz="2100">
              <a:solidFill>
                <a:srgbClr val="666666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270" name="Google Shape;27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096" y="6030287"/>
            <a:ext cx="11744555" cy="744673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25"/>
          <p:cNvSpPr/>
          <p:nvPr/>
        </p:nvSpPr>
        <p:spPr>
          <a:xfrm>
            <a:off x="357445" y="6798668"/>
            <a:ext cx="1329600" cy="489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128050" lIns="128050" spcFirstLastPara="1" rIns="128050" wrap="square" tIns="128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60">
              <a:solidFill>
                <a:srgbClr val="000000"/>
              </a:solidFill>
            </a:endParaRPr>
          </a:p>
        </p:txBody>
      </p:sp>
      <p:sp>
        <p:nvSpPr>
          <p:cNvPr id="272" name="Google Shape;272;p25"/>
          <p:cNvSpPr/>
          <p:nvPr/>
        </p:nvSpPr>
        <p:spPr>
          <a:xfrm>
            <a:off x="2040694" y="6798668"/>
            <a:ext cx="1329600" cy="489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128050" lIns="128050" spcFirstLastPara="1" rIns="128050" wrap="square" tIns="128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60">
              <a:solidFill>
                <a:srgbClr val="000000"/>
              </a:solidFill>
            </a:endParaRPr>
          </a:p>
        </p:txBody>
      </p:sp>
      <p:sp>
        <p:nvSpPr>
          <p:cNvPr id="273" name="Google Shape;273;p25"/>
          <p:cNvSpPr/>
          <p:nvPr/>
        </p:nvSpPr>
        <p:spPr>
          <a:xfrm>
            <a:off x="3694412" y="6798668"/>
            <a:ext cx="1329600" cy="489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128050" lIns="128050" spcFirstLastPara="1" rIns="128050" wrap="square" tIns="128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60">
              <a:solidFill>
                <a:srgbClr val="000000"/>
              </a:solidFill>
            </a:endParaRPr>
          </a:p>
        </p:txBody>
      </p:sp>
      <p:sp>
        <p:nvSpPr>
          <p:cNvPr id="274" name="Google Shape;274;p25"/>
          <p:cNvSpPr/>
          <p:nvPr/>
        </p:nvSpPr>
        <p:spPr>
          <a:xfrm>
            <a:off x="5356379" y="6798668"/>
            <a:ext cx="1329600" cy="489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128050" lIns="128050" spcFirstLastPara="1" rIns="128050" wrap="square" tIns="128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60">
              <a:solidFill>
                <a:srgbClr val="000000"/>
              </a:solidFill>
            </a:endParaRPr>
          </a:p>
        </p:txBody>
      </p:sp>
      <p:sp>
        <p:nvSpPr>
          <p:cNvPr id="275" name="Google Shape;275;p25"/>
          <p:cNvSpPr/>
          <p:nvPr/>
        </p:nvSpPr>
        <p:spPr>
          <a:xfrm>
            <a:off x="7029342" y="6798668"/>
            <a:ext cx="1329600" cy="489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128050" lIns="128050" spcFirstLastPara="1" rIns="128050" wrap="square" tIns="128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60">
              <a:solidFill>
                <a:srgbClr val="000000"/>
              </a:solidFill>
            </a:endParaRPr>
          </a:p>
        </p:txBody>
      </p:sp>
      <p:sp>
        <p:nvSpPr>
          <p:cNvPr id="276" name="Google Shape;276;p25"/>
          <p:cNvSpPr/>
          <p:nvPr/>
        </p:nvSpPr>
        <p:spPr>
          <a:xfrm>
            <a:off x="8724299" y="6798668"/>
            <a:ext cx="1329600" cy="489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128050" lIns="128050" spcFirstLastPara="1" rIns="128050" wrap="square" tIns="128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60">
              <a:solidFill>
                <a:srgbClr val="000000"/>
              </a:solidFill>
            </a:endParaRPr>
          </a:p>
        </p:txBody>
      </p:sp>
      <p:sp>
        <p:nvSpPr>
          <p:cNvPr id="277" name="Google Shape;277;p25"/>
          <p:cNvSpPr/>
          <p:nvPr/>
        </p:nvSpPr>
        <p:spPr>
          <a:xfrm>
            <a:off x="10435751" y="6798668"/>
            <a:ext cx="1329600" cy="489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txBody>
          <a:bodyPr anchorCtr="0" anchor="ctr" bIns="128050" lIns="128050" spcFirstLastPara="1" rIns="128050" wrap="square" tIns="128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60">
              <a:solidFill>
                <a:srgbClr val="000000"/>
              </a:solidFill>
            </a:endParaRPr>
          </a:p>
        </p:txBody>
      </p:sp>
      <p:pic>
        <p:nvPicPr>
          <p:cNvPr id="278" name="Google Shape;27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5100" y="924714"/>
            <a:ext cx="8666680" cy="4976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6"/>
          <p:cNvSpPr txBox="1"/>
          <p:nvPr>
            <p:ph type="title"/>
          </p:nvPr>
        </p:nvSpPr>
        <p:spPr>
          <a:xfrm>
            <a:off x="1103709" y="158777"/>
            <a:ext cx="9360000" cy="6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" lIns="900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sv-SE"/>
              <a:t>SIMS team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200"/>
              <a:buFont typeface="Quattrocento Sans"/>
              <a:buNone/>
            </a:pPr>
            <a:r>
              <a:t/>
            </a:r>
            <a:endParaRPr/>
          </a:p>
        </p:txBody>
      </p:sp>
      <p:sp>
        <p:nvSpPr>
          <p:cNvPr id="130" name="Google Shape;130;p16"/>
          <p:cNvSpPr txBox="1"/>
          <p:nvPr>
            <p:ph idx="12" type="sldNum"/>
          </p:nvPr>
        </p:nvSpPr>
        <p:spPr>
          <a:xfrm>
            <a:off x="8735292" y="647527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>
                <a:solidFill>
                  <a:srgbClr val="CCCCCC"/>
                </a:solidFill>
              </a:rPr>
              <a:t>‹#›</a:t>
            </a:fld>
            <a:endParaRPr>
              <a:solidFill>
                <a:srgbClr val="CCCCCC"/>
              </a:solidFill>
            </a:endParaRPr>
          </a:p>
        </p:txBody>
      </p:sp>
      <p:sp>
        <p:nvSpPr>
          <p:cNvPr id="131" name="Google Shape;131;p16"/>
          <p:cNvSpPr txBox="1"/>
          <p:nvPr/>
        </p:nvSpPr>
        <p:spPr>
          <a:xfrm>
            <a:off x="1198600" y="1946176"/>
            <a:ext cx="10037100" cy="40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8255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900">
                <a:solidFill>
                  <a:srgbClr val="66666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• Fredrik Bolmsten – Group lead</a:t>
            </a:r>
            <a:endParaRPr sz="2900">
              <a:solidFill>
                <a:srgbClr val="666666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8255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900">
                <a:solidFill>
                  <a:srgbClr val="66666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• Max Novelli - Data curation scientist</a:t>
            </a:r>
            <a:endParaRPr sz="2900">
              <a:solidFill>
                <a:srgbClr val="666666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8255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900">
                <a:solidFill>
                  <a:srgbClr val="66666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• Jay Quan - Software engineer</a:t>
            </a:r>
            <a:endParaRPr sz="2900">
              <a:solidFill>
                <a:srgbClr val="666666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8255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900">
                <a:solidFill>
                  <a:srgbClr val="66666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• Yoganandan Pandiyan - Software engineer</a:t>
            </a:r>
            <a:endParaRPr sz="2900">
              <a:solidFill>
                <a:srgbClr val="666666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8255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900">
                <a:solidFill>
                  <a:srgbClr val="66666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• Janos Babik – Software engineer</a:t>
            </a:r>
            <a:endParaRPr sz="2900">
              <a:solidFill>
                <a:srgbClr val="666666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8255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900">
                <a:solidFill>
                  <a:srgbClr val="66666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• Martin Trajanovski – DAPHNE contribution</a:t>
            </a:r>
            <a:endParaRPr sz="2900">
              <a:solidFill>
                <a:srgbClr val="666666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8255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900">
                <a:solidFill>
                  <a:srgbClr val="66666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• Jekabs Karklins – Software engineer</a:t>
            </a:r>
            <a:endParaRPr sz="2100">
              <a:solidFill>
                <a:srgbClr val="666666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1" marL="825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Noto Sans Symbols"/>
              <a:buNone/>
            </a:pPr>
            <a:r>
              <a:t/>
            </a:r>
            <a:endParaRPr sz="2100">
              <a:solidFill>
                <a:srgbClr val="666666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32" name="Google Shape;132;p16"/>
          <p:cNvSpPr txBox="1"/>
          <p:nvPr/>
        </p:nvSpPr>
        <p:spPr>
          <a:xfrm>
            <a:off x="1097985" y="724333"/>
            <a:ext cx="9847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200">
                <a:solidFill>
                  <a:srgbClr val="66666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Scientific Information Management Systems (SIMS)</a:t>
            </a:r>
            <a:endParaRPr sz="2200">
              <a:solidFill>
                <a:srgbClr val="666666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7"/>
          <p:cNvSpPr txBox="1"/>
          <p:nvPr>
            <p:ph type="title"/>
          </p:nvPr>
        </p:nvSpPr>
        <p:spPr>
          <a:xfrm>
            <a:off x="1103709" y="158777"/>
            <a:ext cx="9360000" cy="6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" lIns="900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sv-SE"/>
              <a:t>Core Software We Deliver</a:t>
            </a:r>
            <a:endParaRPr b="1"/>
          </a:p>
        </p:txBody>
      </p:sp>
      <p:sp>
        <p:nvSpPr>
          <p:cNvPr id="139" name="Google Shape;139;p17"/>
          <p:cNvSpPr txBox="1"/>
          <p:nvPr>
            <p:ph idx="12" type="sldNum"/>
          </p:nvPr>
        </p:nvSpPr>
        <p:spPr>
          <a:xfrm>
            <a:off x="8735292" y="647527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>
                <a:solidFill>
                  <a:srgbClr val="CCCCCC"/>
                </a:solidFill>
              </a:rPr>
              <a:t>‹#›</a:t>
            </a:fld>
            <a:endParaRPr>
              <a:solidFill>
                <a:srgbClr val="CCCCCC"/>
              </a:solidFill>
            </a:endParaRPr>
          </a:p>
        </p:txBody>
      </p:sp>
      <p:sp>
        <p:nvSpPr>
          <p:cNvPr id="140" name="Google Shape;140;p17"/>
          <p:cNvSpPr/>
          <p:nvPr/>
        </p:nvSpPr>
        <p:spPr>
          <a:xfrm>
            <a:off x="5834974" y="898575"/>
            <a:ext cx="5278500" cy="5278500"/>
          </a:xfrm>
          <a:prstGeom prst="ellipse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3700"/>
              <a:t>SciCat</a:t>
            </a:r>
            <a:endParaRPr sz="3700"/>
          </a:p>
        </p:txBody>
      </p:sp>
      <p:sp>
        <p:nvSpPr>
          <p:cNvPr id="141" name="Google Shape;141;p17"/>
          <p:cNvSpPr/>
          <p:nvPr/>
        </p:nvSpPr>
        <p:spPr>
          <a:xfrm>
            <a:off x="1211777" y="1727024"/>
            <a:ext cx="3622500" cy="3621600"/>
          </a:xfrm>
          <a:prstGeom prst="ellipse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3700"/>
              <a:t>User Office</a:t>
            </a:r>
            <a:endParaRPr sz="3700"/>
          </a:p>
        </p:txBody>
      </p:sp>
      <p:sp>
        <p:nvSpPr>
          <p:cNvPr id="142" name="Google Shape;142;p17"/>
          <p:cNvSpPr/>
          <p:nvPr/>
        </p:nvSpPr>
        <p:spPr>
          <a:xfrm>
            <a:off x="4897088" y="5226525"/>
            <a:ext cx="866100" cy="866100"/>
          </a:xfrm>
          <a:prstGeom prst="ellipse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200"/>
              <a:t>Opus</a:t>
            </a:r>
            <a:endParaRPr sz="1200"/>
          </a:p>
        </p:txBody>
      </p:sp>
      <p:sp>
        <p:nvSpPr>
          <p:cNvPr id="143" name="Google Shape;143;p17"/>
          <p:cNvSpPr/>
          <p:nvPr/>
        </p:nvSpPr>
        <p:spPr>
          <a:xfrm>
            <a:off x="915213" y="5513325"/>
            <a:ext cx="1035000" cy="1035000"/>
          </a:xfrm>
          <a:prstGeom prst="ellipse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200"/>
              <a:t>PAN Finder</a:t>
            </a:r>
            <a:endParaRPr sz="1200"/>
          </a:p>
        </p:txBody>
      </p:sp>
      <p:sp>
        <p:nvSpPr>
          <p:cNvPr id="144" name="Google Shape;144;p17"/>
          <p:cNvSpPr/>
          <p:nvPr/>
        </p:nvSpPr>
        <p:spPr>
          <a:xfrm>
            <a:off x="4968863" y="1631301"/>
            <a:ext cx="866100" cy="866100"/>
          </a:xfrm>
          <a:prstGeom prst="ellipse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200"/>
              <a:t>HAL-RIC</a:t>
            </a:r>
            <a:endParaRPr sz="1200"/>
          </a:p>
        </p:txBody>
      </p:sp>
      <p:sp>
        <p:nvSpPr>
          <p:cNvPr id="145" name="Google Shape;145;p17"/>
          <p:cNvSpPr/>
          <p:nvPr/>
        </p:nvSpPr>
        <p:spPr>
          <a:xfrm>
            <a:off x="10774050" y="5613375"/>
            <a:ext cx="542700" cy="542700"/>
          </a:xfrm>
          <a:prstGeom prst="ellipse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7"/>
          <p:cNvSpPr/>
          <p:nvPr/>
        </p:nvSpPr>
        <p:spPr>
          <a:xfrm>
            <a:off x="761413" y="1184325"/>
            <a:ext cx="542700" cy="542700"/>
          </a:xfrm>
          <a:prstGeom prst="ellipse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 </a:t>
            </a:r>
            <a:endParaRPr/>
          </a:p>
        </p:txBody>
      </p:sp>
      <p:sp>
        <p:nvSpPr>
          <p:cNvPr id="147" name="Google Shape;147;p17"/>
          <p:cNvSpPr/>
          <p:nvPr/>
        </p:nvSpPr>
        <p:spPr>
          <a:xfrm>
            <a:off x="10850250" y="1555100"/>
            <a:ext cx="542700" cy="542700"/>
          </a:xfrm>
          <a:prstGeom prst="ellipse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 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8"/>
          <p:cNvSpPr txBox="1"/>
          <p:nvPr>
            <p:ph type="title"/>
          </p:nvPr>
        </p:nvSpPr>
        <p:spPr>
          <a:xfrm>
            <a:off x="888934" y="140102"/>
            <a:ext cx="9360000" cy="6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" lIns="900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sv-SE"/>
              <a:t>Registration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200"/>
              <a:buFont typeface="Quattrocento Sans"/>
              <a:buNone/>
            </a:pPr>
            <a:r>
              <a:t/>
            </a:r>
            <a:endParaRPr b="1"/>
          </a:p>
        </p:txBody>
      </p:sp>
      <p:sp>
        <p:nvSpPr>
          <p:cNvPr id="154" name="Google Shape;154;p18"/>
          <p:cNvSpPr txBox="1"/>
          <p:nvPr>
            <p:ph idx="12" type="sldNum"/>
          </p:nvPr>
        </p:nvSpPr>
        <p:spPr>
          <a:xfrm>
            <a:off x="8735292" y="647527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>
                <a:solidFill>
                  <a:srgbClr val="CCCCCC"/>
                </a:solidFill>
              </a:rPr>
              <a:t>‹#›</a:t>
            </a:fld>
            <a:endParaRPr>
              <a:solidFill>
                <a:srgbClr val="CCCCCC"/>
              </a:solidFill>
            </a:endParaRPr>
          </a:p>
        </p:txBody>
      </p:sp>
      <p:sp>
        <p:nvSpPr>
          <p:cNvPr id="155" name="Google Shape;155;p18"/>
          <p:cNvSpPr txBox="1"/>
          <p:nvPr/>
        </p:nvSpPr>
        <p:spPr>
          <a:xfrm>
            <a:off x="8735300" y="1114325"/>
            <a:ext cx="3068100" cy="37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825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Noto Sans Symbols"/>
              <a:buNone/>
            </a:pPr>
            <a:r>
              <a:rPr lang="sv-SE" sz="2100">
                <a:solidFill>
                  <a:srgbClr val="66666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- </a:t>
            </a:r>
            <a:r>
              <a:rPr lang="sv-SE" sz="2100">
                <a:solidFill>
                  <a:srgbClr val="66666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First point </a:t>
            </a:r>
            <a:br>
              <a:rPr lang="sv-SE" sz="2100">
                <a:solidFill>
                  <a:srgbClr val="66666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sv-SE" sz="2100">
                <a:solidFill>
                  <a:srgbClr val="66666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  of contact</a:t>
            </a:r>
            <a:endParaRPr sz="2100">
              <a:solidFill>
                <a:srgbClr val="666666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1" marL="825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Noto Sans Symbols"/>
              <a:buNone/>
            </a:pPr>
            <a:r>
              <a:rPr lang="sv-SE" sz="2100">
                <a:solidFill>
                  <a:srgbClr val="66666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- User registration</a:t>
            </a:r>
            <a:endParaRPr sz="2100">
              <a:solidFill>
                <a:srgbClr val="666666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1" marL="825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Noto Sans Symbols"/>
              <a:buNone/>
            </a:pPr>
            <a:r>
              <a:rPr lang="sv-SE" sz="2100">
                <a:solidFill>
                  <a:srgbClr val="66666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- Submitting proposal</a:t>
            </a:r>
            <a:endParaRPr sz="2100">
              <a:solidFill>
                <a:srgbClr val="666666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56" name="Google Shape;156;p18"/>
          <p:cNvSpPr txBox="1"/>
          <p:nvPr>
            <p:ph idx="12" type="sldNum"/>
          </p:nvPr>
        </p:nvSpPr>
        <p:spPr>
          <a:xfrm>
            <a:off x="8692349" y="647527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>
                <a:solidFill>
                  <a:srgbClr val="CCCCCC"/>
                </a:solidFill>
              </a:rPr>
              <a:t>‹#›</a:t>
            </a:fld>
            <a:endParaRPr>
              <a:solidFill>
                <a:srgbClr val="CCCCCC"/>
              </a:solidFill>
            </a:endParaRPr>
          </a:p>
        </p:txBody>
      </p:sp>
      <p:pic>
        <p:nvPicPr>
          <p:cNvPr id="157" name="Google Shape;15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096" y="6030287"/>
            <a:ext cx="11744555" cy="744673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8"/>
          <p:cNvSpPr/>
          <p:nvPr/>
        </p:nvSpPr>
        <p:spPr>
          <a:xfrm>
            <a:off x="357445" y="6798668"/>
            <a:ext cx="1329600" cy="489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txBody>
          <a:bodyPr anchorCtr="0" anchor="ctr" bIns="128050" lIns="128050" spcFirstLastPara="1" rIns="128050" wrap="square" tIns="128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60">
              <a:solidFill>
                <a:srgbClr val="000000"/>
              </a:solidFill>
            </a:endParaRPr>
          </a:p>
        </p:txBody>
      </p:sp>
      <p:sp>
        <p:nvSpPr>
          <p:cNvPr id="159" name="Google Shape;159;p18"/>
          <p:cNvSpPr/>
          <p:nvPr/>
        </p:nvSpPr>
        <p:spPr>
          <a:xfrm>
            <a:off x="2040694" y="6798668"/>
            <a:ext cx="1329600" cy="489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128050" lIns="128050" spcFirstLastPara="1" rIns="128050" wrap="square" tIns="128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60">
              <a:solidFill>
                <a:srgbClr val="000000"/>
              </a:solidFill>
            </a:endParaRPr>
          </a:p>
        </p:txBody>
      </p:sp>
      <p:sp>
        <p:nvSpPr>
          <p:cNvPr id="160" name="Google Shape;160;p18"/>
          <p:cNvSpPr/>
          <p:nvPr/>
        </p:nvSpPr>
        <p:spPr>
          <a:xfrm>
            <a:off x="3694412" y="6798668"/>
            <a:ext cx="1329600" cy="489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128050" lIns="128050" spcFirstLastPara="1" rIns="128050" wrap="square" tIns="128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60">
              <a:solidFill>
                <a:srgbClr val="000000"/>
              </a:solidFill>
            </a:endParaRPr>
          </a:p>
        </p:txBody>
      </p:sp>
      <p:sp>
        <p:nvSpPr>
          <p:cNvPr id="161" name="Google Shape;161;p18"/>
          <p:cNvSpPr/>
          <p:nvPr/>
        </p:nvSpPr>
        <p:spPr>
          <a:xfrm>
            <a:off x="5356379" y="6798668"/>
            <a:ext cx="1329600" cy="489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128050" lIns="128050" spcFirstLastPara="1" rIns="128050" wrap="square" tIns="128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60">
              <a:solidFill>
                <a:srgbClr val="000000"/>
              </a:solidFill>
            </a:endParaRPr>
          </a:p>
        </p:txBody>
      </p:sp>
      <p:sp>
        <p:nvSpPr>
          <p:cNvPr id="162" name="Google Shape;162;p18"/>
          <p:cNvSpPr/>
          <p:nvPr/>
        </p:nvSpPr>
        <p:spPr>
          <a:xfrm>
            <a:off x="7029342" y="6798668"/>
            <a:ext cx="1329600" cy="489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128050" lIns="128050" spcFirstLastPara="1" rIns="128050" wrap="square" tIns="128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60">
              <a:solidFill>
                <a:srgbClr val="000000"/>
              </a:solidFill>
            </a:endParaRPr>
          </a:p>
        </p:txBody>
      </p:sp>
      <p:sp>
        <p:nvSpPr>
          <p:cNvPr id="163" name="Google Shape;163;p18"/>
          <p:cNvSpPr/>
          <p:nvPr/>
        </p:nvSpPr>
        <p:spPr>
          <a:xfrm>
            <a:off x="8724299" y="6798668"/>
            <a:ext cx="1329600" cy="489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128050" lIns="128050" spcFirstLastPara="1" rIns="128050" wrap="square" tIns="128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60">
              <a:solidFill>
                <a:srgbClr val="000000"/>
              </a:solidFill>
            </a:endParaRPr>
          </a:p>
        </p:txBody>
      </p:sp>
      <p:sp>
        <p:nvSpPr>
          <p:cNvPr id="164" name="Google Shape;164;p18"/>
          <p:cNvSpPr/>
          <p:nvPr/>
        </p:nvSpPr>
        <p:spPr>
          <a:xfrm>
            <a:off x="10435751" y="6798668"/>
            <a:ext cx="1329600" cy="489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128050" lIns="128050" spcFirstLastPara="1" rIns="128050" wrap="square" tIns="128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60">
              <a:solidFill>
                <a:srgbClr val="000000"/>
              </a:solidFill>
            </a:endParaRPr>
          </a:p>
        </p:txBody>
      </p:sp>
      <p:pic>
        <p:nvPicPr>
          <p:cNvPr id="165" name="Google Shape;16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9762" y="1114325"/>
            <a:ext cx="8209075" cy="4834549"/>
          </a:xfrm>
          <a:prstGeom prst="rect">
            <a:avLst/>
          </a:prstGeom>
          <a:noFill/>
          <a:ln cap="flat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9"/>
          <p:cNvSpPr txBox="1"/>
          <p:nvPr>
            <p:ph type="title"/>
          </p:nvPr>
        </p:nvSpPr>
        <p:spPr>
          <a:xfrm>
            <a:off x="1103709" y="158777"/>
            <a:ext cx="9360000" cy="6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" lIns="900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sv-SE"/>
              <a:t>Review &amp; time allocation</a:t>
            </a:r>
            <a:endParaRPr b="1"/>
          </a:p>
        </p:txBody>
      </p:sp>
      <p:sp>
        <p:nvSpPr>
          <p:cNvPr id="172" name="Google Shape;172;p19"/>
          <p:cNvSpPr txBox="1"/>
          <p:nvPr>
            <p:ph idx="12" type="sldNum"/>
          </p:nvPr>
        </p:nvSpPr>
        <p:spPr>
          <a:xfrm>
            <a:off x="8692349" y="647527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>
                <a:solidFill>
                  <a:srgbClr val="CCCCCC"/>
                </a:solidFill>
              </a:rPr>
              <a:t>‹#›</a:t>
            </a:fld>
            <a:endParaRPr>
              <a:solidFill>
                <a:srgbClr val="CCCCCC"/>
              </a:solidFill>
            </a:endParaRPr>
          </a:p>
        </p:txBody>
      </p:sp>
      <p:sp>
        <p:nvSpPr>
          <p:cNvPr id="173" name="Google Shape;173;p19"/>
          <p:cNvSpPr txBox="1"/>
          <p:nvPr/>
        </p:nvSpPr>
        <p:spPr>
          <a:xfrm>
            <a:off x="7320450" y="1114325"/>
            <a:ext cx="4137300" cy="40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19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100"/>
              <a:buFont typeface="Quattrocento Sans"/>
              <a:buChar char="-"/>
            </a:pPr>
            <a:r>
              <a:rPr lang="sv-SE" sz="2100">
                <a:solidFill>
                  <a:srgbClr val="66666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Technical review</a:t>
            </a:r>
            <a:endParaRPr sz="2100">
              <a:solidFill>
                <a:srgbClr val="666666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100"/>
              <a:buFont typeface="Quattrocento Sans"/>
              <a:buChar char="-"/>
            </a:pPr>
            <a:r>
              <a:rPr lang="sv-SE" sz="2100">
                <a:solidFill>
                  <a:srgbClr val="66666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Excellence</a:t>
            </a:r>
            <a:r>
              <a:rPr lang="sv-SE" sz="2100">
                <a:solidFill>
                  <a:srgbClr val="66666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review</a:t>
            </a:r>
            <a:endParaRPr sz="2100">
              <a:solidFill>
                <a:srgbClr val="666666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100"/>
              <a:buFont typeface="Quattrocento Sans"/>
              <a:buChar char="-"/>
            </a:pPr>
            <a:r>
              <a:rPr lang="sv-SE" sz="2100">
                <a:solidFill>
                  <a:srgbClr val="66666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Time allocation</a:t>
            </a:r>
            <a:endParaRPr sz="2100">
              <a:solidFill>
                <a:srgbClr val="666666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74" name="Google Shape;17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096" y="6030287"/>
            <a:ext cx="11744555" cy="744673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9"/>
          <p:cNvSpPr/>
          <p:nvPr/>
        </p:nvSpPr>
        <p:spPr>
          <a:xfrm>
            <a:off x="357445" y="6798668"/>
            <a:ext cx="1329600" cy="489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128050" lIns="128050" spcFirstLastPara="1" rIns="128050" wrap="square" tIns="128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60">
              <a:solidFill>
                <a:srgbClr val="000000"/>
              </a:solidFill>
            </a:endParaRPr>
          </a:p>
        </p:txBody>
      </p:sp>
      <p:sp>
        <p:nvSpPr>
          <p:cNvPr id="176" name="Google Shape;176;p19"/>
          <p:cNvSpPr/>
          <p:nvPr/>
        </p:nvSpPr>
        <p:spPr>
          <a:xfrm>
            <a:off x="2040694" y="6798668"/>
            <a:ext cx="1329600" cy="489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txBody>
          <a:bodyPr anchorCtr="0" anchor="ctr" bIns="128050" lIns="128050" spcFirstLastPara="1" rIns="128050" wrap="square" tIns="128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60">
              <a:solidFill>
                <a:srgbClr val="000000"/>
              </a:solidFill>
            </a:endParaRPr>
          </a:p>
        </p:txBody>
      </p:sp>
      <p:sp>
        <p:nvSpPr>
          <p:cNvPr id="177" name="Google Shape;177;p19"/>
          <p:cNvSpPr/>
          <p:nvPr/>
        </p:nvSpPr>
        <p:spPr>
          <a:xfrm>
            <a:off x="3694412" y="6798668"/>
            <a:ext cx="1329600" cy="489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128050" lIns="128050" spcFirstLastPara="1" rIns="128050" wrap="square" tIns="128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60">
              <a:solidFill>
                <a:srgbClr val="000000"/>
              </a:solidFill>
            </a:endParaRPr>
          </a:p>
        </p:txBody>
      </p:sp>
      <p:sp>
        <p:nvSpPr>
          <p:cNvPr id="178" name="Google Shape;178;p19"/>
          <p:cNvSpPr/>
          <p:nvPr/>
        </p:nvSpPr>
        <p:spPr>
          <a:xfrm>
            <a:off x="5356379" y="6798668"/>
            <a:ext cx="1329600" cy="489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128050" lIns="128050" spcFirstLastPara="1" rIns="128050" wrap="square" tIns="128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60">
              <a:solidFill>
                <a:srgbClr val="000000"/>
              </a:solidFill>
            </a:endParaRPr>
          </a:p>
        </p:txBody>
      </p:sp>
      <p:sp>
        <p:nvSpPr>
          <p:cNvPr id="179" name="Google Shape;179;p19"/>
          <p:cNvSpPr/>
          <p:nvPr/>
        </p:nvSpPr>
        <p:spPr>
          <a:xfrm>
            <a:off x="7029342" y="6798668"/>
            <a:ext cx="1329600" cy="489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128050" lIns="128050" spcFirstLastPara="1" rIns="128050" wrap="square" tIns="128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60">
              <a:solidFill>
                <a:srgbClr val="000000"/>
              </a:solidFill>
            </a:endParaRPr>
          </a:p>
        </p:txBody>
      </p:sp>
      <p:sp>
        <p:nvSpPr>
          <p:cNvPr id="180" name="Google Shape;180;p19"/>
          <p:cNvSpPr/>
          <p:nvPr/>
        </p:nvSpPr>
        <p:spPr>
          <a:xfrm>
            <a:off x="8724299" y="6798668"/>
            <a:ext cx="1329600" cy="489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128050" lIns="128050" spcFirstLastPara="1" rIns="128050" wrap="square" tIns="128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60">
              <a:solidFill>
                <a:srgbClr val="000000"/>
              </a:solidFill>
            </a:endParaRPr>
          </a:p>
        </p:txBody>
      </p:sp>
      <p:sp>
        <p:nvSpPr>
          <p:cNvPr id="181" name="Google Shape;181;p19"/>
          <p:cNvSpPr/>
          <p:nvPr/>
        </p:nvSpPr>
        <p:spPr>
          <a:xfrm>
            <a:off x="10435751" y="6798668"/>
            <a:ext cx="1329600" cy="489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128050" lIns="128050" spcFirstLastPara="1" rIns="128050" wrap="square" tIns="128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60">
              <a:solidFill>
                <a:srgbClr val="000000"/>
              </a:solidFill>
            </a:endParaRPr>
          </a:p>
        </p:txBody>
      </p:sp>
      <p:pic>
        <p:nvPicPr>
          <p:cNvPr id="182" name="Google Shape;18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5100" y="1114325"/>
            <a:ext cx="6663129" cy="484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0"/>
          <p:cNvSpPr txBox="1"/>
          <p:nvPr>
            <p:ph type="title"/>
          </p:nvPr>
        </p:nvSpPr>
        <p:spPr>
          <a:xfrm>
            <a:off x="1103700" y="158775"/>
            <a:ext cx="9677400" cy="6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" lIns="900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sv-SE"/>
              <a:t>S</a:t>
            </a:r>
            <a:r>
              <a:rPr b="1" lang="sv-SE"/>
              <a:t>cheduling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/>
          </a:p>
        </p:txBody>
      </p:sp>
      <p:sp>
        <p:nvSpPr>
          <p:cNvPr id="189" name="Google Shape;189;p20"/>
          <p:cNvSpPr txBox="1"/>
          <p:nvPr>
            <p:ph idx="12" type="sldNum"/>
          </p:nvPr>
        </p:nvSpPr>
        <p:spPr>
          <a:xfrm>
            <a:off x="8735292" y="647527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>
                <a:solidFill>
                  <a:srgbClr val="CCCCCC"/>
                </a:solidFill>
              </a:rPr>
              <a:t>‹#›</a:t>
            </a:fld>
            <a:endParaRPr>
              <a:solidFill>
                <a:srgbClr val="CCCCCC"/>
              </a:solidFill>
            </a:endParaRPr>
          </a:p>
        </p:txBody>
      </p:sp>
      <p:sp>
        <p:nvSpPr>
          <p:cNvPr id="190" name="Google Shape;190;p20"/>
          <p:cNvSpPr txBox="1"/>
          <p:nvPr/>
        </p:nvSpPr>
        <p:spPr>
          <a:xfrm>
            <a:off x="9996600" y="1476225"/>
            <a:ext cx="2065800" cy="40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19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100"/>
              <a:buFont typeface="Quattrocento Sans"/>
              <a:buChar char="-"/>
            </a:pPr>
            <a:r>
              <a:rPr lang="sv-SE" sz="2100">
                <a:solidFill>
                  <a:srgbClr val="66666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Resource</a:t>
            </a:r>
            <a:r>
              <a:rPr lang="sv-SE" sz="2100">
                <a:solidFill>
                  <a:srgbClr val="66666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allocation</a:t>
            </a:r>
            <a:endParaRPr sz="2100">
              <a:solidFill>
                <a:srgbClr val="666666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100"/>
              <a:buFont typeface="Quattrocento Sans"/>
              <a:buChar char="-"/>
            </a:pPr>
            <a:r>
              <a:rPr lang="sv-SE" sz="2100">
                <a:solidFill>
                  <a:srgbClr val="66666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Notify </a:t>
            </a:r>
            <a:r>
              <a:rPr lang="sv-SE" sz="2100">
                <a:solidFill>
                  <a:srgbClr val="66666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proposal</a:t>
            </a:r>
            <a:r>
              <a:rPr lang="sv-SE" sz="2100">
                <a:solidFill>
                  <a:srgbClr val="66666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members</a:t>
            </a:r>
            <a:endParaRPr sz="2100">
              <a:solidFill>
                <a:srgbClr val="666666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100"/>
              <a:buFont typeface="Quattrocento Sans"/>
              <a:buChar char="-"/>
            </a:pPr>
            <a:r>
              <a:rPr lang="sv-SE" sz="2100">
                <a:solidFill>
                  <a:srgbClr val="66666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Local contact</a:t>
            </a:r>
            <a:endParaRPr sz="2100">
              <a:solidFill>
                <a:srgbClr val="666666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100"/>
              <a:buFont typeface="Quattrocento Sans"/>
              <a:buChar char="-"/>
            </a:pPr>
            <a:r>
              <a:rPr lang="sv-SE" sz="2100">
                <a:solidFill>
                  <a:srgbClr val="66666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Integrations</a:t>
            </a:r>
            <a:endParaRPr sz="2100">
              <a:solidFill>
                <a:srgbClr val="666666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91" name="Google Shape;191;p20"/>
          <p:cNvSpPr txBox="1"/>
          <p:nvPr>
            <p:ph idx="12" type="sldNum"/>
          </p:nvPr>
        </p:nvSpPr>
        <p:spPr>
          <a:xfrm>
            <a:off x="8692349" y="647527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>
                <a:solidFill>
                  <a:srgbClr val="CCCCCC"/>
                </a:solidFill>
              </a:rPr>
              <a:t>‹#›</a:t>
            </a:fld>
            <a:endParaRPr>
              <a:solidFill>
                <a:srgbClr val="CCCCCC"/>
              </a:solidFill>
            </a:endParaRPr>
          </a:p>
        </p:txBody>
      </p:sp>
      <p:pic>
        <p:nvPicPr>
          <p:cNvPr id="192" name="Google Shape;19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096" y="6030287"/>
            <a:ext cx="11744555" cy="744673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0"/>
          <p:cNvSpPr/>
          <p:nvPr/>
        </p:nvSpPr>
        <p:spPr>
          <a:xfrm>
            <a:off x="357445" y="6798668"/>
            <a:ext cx="1329600" cy="489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128050" lIns="128050" spcFirstLastPara="1" rIns="128050" wrap="square" tIns="128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60">
              <a:solidFill>
                <a:srgbClr val="000000"/>
              </a:solidFill>
            </a:endParaRPr>
          </a:p>
        </p:txBody>
      </p:sp>
      <p:sp>
        <p:nvSpPr>
          <p:cNvPr id="194" name="Google Shape;194;p20"/>
          <p:cNvSpPr/>
          <p:nvPr/>
        </p:nvSpPr>
        <p:spPr>
          <a:xfrm>
            <a:off x="2040694" y="6798668"/>
            <a:ext cx="1329600" cy="489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128050" lIns="128050" spcFirstLastPara="1" rIns="128050" wrap="square" tIns="128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60">
              <a:solidFill>
                <a:srgbClr val="000000"/>
              </a:solidFill>
            </a:endParaRPr>
          </a:p>
        </p:txBody>
      </p:sp>
      <p:sp>
        <p:nvSpPr>
          <p:cNvPr id="195" name="Google Shape;195;p20"/>
          <p:cNvSpPr/>
          <p:nvPr/>
        </p:nvSpPr>
        <p:spPr>
          <a:xfrm>
            <a:off x="3694412" y="6798668"/>
            <a:ext cx="1329600" cy="489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txBody>
          <a:bodyPr anchorCtr="0" anchor="ctr" bIns="128050" lIns="128050" spcFirstLastPara="1" rIns="128050" wrap="square" tIns="128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60">
              <a:solidFill>
                <a:srgbClr val="000000"/>
              </a:solidFill>
            </a:endParaRPr>
          </a:p>
        </p:txBody>
      </p:sp>
      <p:sp>
        <p:nvSpPr>
          <p:cNvPr id="196" name="Google Shape;196;p20"/>
          <p:cNvSpPr/>
          <p:nvPr/>
        </p:nvSpPr>
        <p:spPr>
          <a:xfrm>
            <a:off x="5356379" y="6798668"/>
            <a:ext cx="1329600" cy="489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128050" lIns="128050" spcFirstLastPara="1" rIns="128050" wrap="square" tIns="128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60">
              <a:solidFill>
                <a:srgbClr val="000000"/>
              </a:solidFill>
            </a:endParaRPr>
          </a:p>
        </p:txBody>
      </p:sp>
      <p:sp>
        <p:nvSpPr>
          <p:cNvPr id="197" name="Google Shape;197;p20"/>
          <p:cNvSpPr/>
          <p:nvPr/>
        </p:nvSpPr>
        <p:spPr>
          <a:xfrm>
            <a:off x="7029342" y="6798668"/>
            <a:ext cx="1329600" cy="489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128050" lIns="128050" spcFirstLastPara="1" rIns="128050" wrap="square" tIns="128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60">
              <a:solidFill>
                <a:srgbClr val="000000"/>
              </a:solidFill>
            </a:endParaRPr>
          </a:p>
        </p:txBody>
      </p:sp>
      <p:sp>
        <p:nvSpPr>
          <p:cNvPr id="198" name="Google Shape;198;p20"/>
          <p:cNvSpPr/>
          <p:nvPr/>
        </p:nvSpPr>
        <p:spPr>
          <a:xfrm>
            <a:off x="8724299" y="6798668"/>
            <a:ext cx="1329600" cy="489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128050" lIns="128050" spcFirstLastPara="1" rIns="128050" wrap="square" tIns="128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60">
              <a:solidFill>
                <a:srgbClr val="000000"/>
              </a:solidFill>
            </a:endParaRPr>
          </a:p>
        </p:txBody>
      </p:sp>
      <p:sp>
        <p:nvSpPr>
          <p:cNvPr id="199" name="Google Shape;199;p20"/>
          <p:cNvSpPr/>
          <p:nvPr/>
        </p:nvSpPr>
        <p:spPr>
          <a:xfrm>
            <a:off x="10435751" y="6798668"/>
            <a:ext cx="1329600" cy="489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128050" lIns="128050" spcFirstLastPara="1" rIns="128050" wrap="square" tIns="128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60">
              <a:solidFill>
                <a:srgbClr val="000000"/>
              </a:solidFill>
            </a:endParaRPr>
          </a:p>
        </p:txBody>
      </p:sp>
      <p:pic>
        <p:nvPicPr>
          <p:cNvPr id="200" name="Google Shape;20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9200" y="1365705"/>
            <a:ext cx="9677401" cy="46408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1"/>
          <p:cNvSpPr txBox="1"/>
          <p:nvPr>
            <p:ph type="title"/>
          </p:nvPr>
        </p:nvSpPr>
        <p:spPr>
          <a:xfrm>
            <a:off x="1103709" y="158777"/>
            <a:ext cx="9360000" cy="6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" lIns="900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sv-SE"/>
              <a:t>Planning</a:t>
            </a:r>
            <a:endParaRPr b="1"/>
          </a:p>
        </p:txBody>
      </p:sp>
      <p:sp>
        <p:nvSpPr>
          <p:cNvPr id="207" name="Google Shape;207;p21"/>
          <p:cNvSpPr txBox="1"/>
          <p:nvPr>
            <p:ph idx="12" type="sldNum"/>
          </p:nvPr>
        </p:nvSpPr>
        <p:spPr>
          <a:xfrm>
            <a:off x="8735292" y="647527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>
                <a:solidFill>
                  <a:srgbClr val="CCCCCC"/>
                </a:solidFill>
              </a:rPr>
              <a:t>‹#›</a:t>
            </a:fld>
            <a:endParaRPr>
              <a:solidFill>
                <a:srgbClr val="CCCCCC"/>
              </a:solidFill>
            </a:endParaRPr>
          </a:p>
        </p:txBody>
      </p:sp>
      <p:sp>
        <p:nvSpPr>
          <p:cNvPr id="208" name="Google Shape;208;p21"/>
          <p:cNvSpPr txBox="1"/>
          <p:nvPr/>
        </p:nvSpPr>
        <p:spPr>
          <a:xfrm>
            <a:off x="8540350" y="1308150"/>
            <a:ext cx="3579300" cy="40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19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100"/>
              <a:buFont typeface="Quattrocento Sans"/>
              <a:buChar char="-"/>
            </a:pPr>
            <a:r>
              <a:rPr lang="sv-SE" sz="2100">
                <a:solidFill>
                  <a:srgbClr val="66666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Training</a:t>
            </a:r>
            <a:endParaRPr sz="2100">
              <a:solidFill>
                <a:srgbClr val="666666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100"/>
              <a:buFont typeface="Quattrocento Sans"/>
              <a:buChar char="-"/>
            </a:pPr>
            <a:r>
              <a:rPr lang="sv-SE" sz="2100">
                <a:solidFill>
                  <a:srgbClr val="66666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 depth safety review</a:t>
            </a:r>
            <a:endParaRPr sz="2100">
              <a:solidFill>
                <a:srgbClr val="666666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100"/>
              <a:buFont typeface="Quattrocento Sans"/>
              <a:buChar char="-"/>
            </a:pPr>
            <a:r>
              <a:rPr lang="sv-SE" sz="2100">
                <a:solidFill>
                  <a:srgbClr val="66666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Sample shipping</a:t>
            </a:r>
            <a:endParaRPr sz="2100">
              <a:solidFill>
                <a:srgbClr val="666666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100"/>
              <a:buFont typeface="Quattrocento Sans"/>
              <a:buChar char="-"/>
            </a:pPr>
            <a:r>
              <a:rPr lang="sv-SE" sz="2100">
                <a:solidFill>
                  <a:srgbClr val="66666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Visit registration</a:t>
            </a:r>
            <a:endParaRPr sz="2100">
              <a:solidFill>
                <a:srgbClr val="666666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100"/>
              <a:buFont typeface="Quattrocento Sans"/>
              <a:buChar char="-"/>
            </a:pPr>
            <a:r>
              <a:rPr lang="sv-SE" sz="2100">
                <a:solidFill>
                  <a:srgbClr val="66666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Site access</a:t>
            </a:r>
            <a:endParaRPr sz="2100">
              <a:solidFill>
                <a:srgbClr val="666666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09" name="Google Shape;209;p21"/>
          <p:cNvSpPr txBox="1"/>
          <p:nvPr>
            <p:ph idx="12" type="sldNum"/>
          </p:nvPr>
        </p:nvSpPr>
        <p:spPr>
          <a:xfrm>
            <a:off x="8692349" y="647527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>
                <a:solidFill>
                  <a:srgbClr val="CCCCCC"/>
                </a:solidFill>
              </a:rPr>
              <a:t>‹#›</a:t>
            </a:fld>
            <a:endParaRPr>
              <a:solidFill>
                <a:srgbClr val="CCCCCC"/>
              </a:solidFill>
            </a:endParaRPr>
          </a:p>
        </p:txBody>
      </p:sp>
      <p:pic>
        <p:nvPicPr>
          <p:cNvPr id="210" name="Google Shape;21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096" y="6030287"/>
            <a:ext cx="11744555" cy="744673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1"/>
          <p:cNvSpPr/>
          <p:nvPr/>
        </p:nvSpPr>
        <p:spPr>
          <a:xfrm>
            <a:off x="357445" y="6798668"/>
            <a:ext cx="1329600" cy="489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128050" lIns="128050" spcFirstLastPara="1" rIns="128050" wrap="square" tIns="128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60">
              <a:solidFill>
                <a:srgbClr val="000000"/>
              </a:solidFill>
            </a:endParaRPr>
          </a:p>
        </p:txBody>
      </p:sp>
      <p:sp>
        <p:nvSpPr>
          <p:cNvPr id="212" name="Google Shape;212;p21"/>
          <p:cNvSpPr/>
          <p:nvPr/>
        </p:nvSpPr>
        <p:spPr>
          <a:xfrm>
            <a:off x="2040694" y="6798668"/>
            <a:ext cx="1329600" cy="489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128050" lIns="128050" spcFirstLastPara="1" rIns="128050" wrap="square" tIns="128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60">
              <a:solidFill>
                <a:srgbClr val="000000"/>
              </a:solidFill>
            </a:endParaRPr>
          </a:p>
        </p:txBody>
      </p:sp>
      <p:sp>
        <p:nvSpPr>
          <p:cNvPr id="213" name="Google Shape;213;p21"/>
          <p:cNvSpPr/>
          <p:nvPr/>
        </p:nvSpPr>
        <p:spPr>
          <a:xfrm>
            <a:off x="3694412" y="6798668"/>
            <a:ext cx="1329600" cy="489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128050" lIns="128050" spcFirstLastPara="1" rIns="128050" wrap="square" tIns="128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60">
              <a:solidFill>
                <a:srgbClr val="000000"/>
              </a:solidFill>
            </a:endParaRPr>
          </a:p>
        </p:txBody>
      </p:sp>
      <p:sp>
        <p:nvSpPr>
          <p:cNvPr id="214" name="Google Shape;214;p21"/>
          <p:cNvSpPr/>
          <p:nvPr/>
        </p:nvSpPr>
        <p:spPr>
          <a:xfrm>
            <a:off x="5356379" y="6798668"/>
            <a:ext cx="1329600" cy="489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txBody>
          <a:bodyPr anchorCtr="0" anchor="ctr" bIns="128050" lIns="128050" spcFirstLastPara="1" rIns="128050" wrap="square" tIns="128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60">
              <a:solidFill>
                <a:srgbClr val="000000"/>
              </a:solidFill>
            </a:endParaRPr>
          </a:p>
        </p:txBody>
      </p:sp>
      <p:sp>
        <p:nvSpPr>
          <p:cNvPr id="215" name="Google Shape;215;p21"/>
          <p:cNvSpPr/>
          <p:nvPr/>
        </p:nvSpPr>
        <p:spPr>
          <a:xfrm>
            <a:off x="7029342" y="6798668"/>
            <a:ext cx="1329600" cy="489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128050" lIns="128050" spcFirstLastPara="1" rIns="128050" wrap="square" tIns="128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60">
              <a:solidFill>
                <a:srgbClr val="000000"/>
              </a:solidFill>
            </a:endParaRPr>
          </a:p>
        </p:txBody>
      </p:sp>
      <p:sp>
        <p:nvSpPr>
          <p:cNvPr id="216" name="Google Shape;216;p21"/>
          <p:cNvSpPr/>
          <p:nvPr/>
        </p:nvSpPr>
        <p:spPr>
          <a:xfrm>
            <a:off x="8724299" y="6798668"/>
            <a:ext cx="1329600" cy="489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128050" lIns="128050" spcFirstLastPara="1" rIns="128050" wrap="square" tIns="128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60">
              <a:solidFill>
                <a:srgbClr val="000000"/>
              </a:solidFill>
            </a:endParaRPr>
          </a:p>
        </p:txBody>
      </p:sp>
      <p:sp>
        <p:nvSpPr>
          <p:cNvPr id="217" name="Google Shape;217;p21"/>
          <p:cNvSpPr/>
          <p:nvPr/>
        </p:nvSpPr>
        <p:spPr>
          <a:xfrm>
            <a:off x="10435751" y="6798668"/>
            <a:ext cx="1329600" cy="489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128050" lIns="128050" spcFirstLastPara="1" rIns="128050" wrap="square" tIns="128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60">
              <a:solidFill>
                <a:srgbClr val="000000"/>
              </a:solidFill>
            </a:endParaRPr>
          </a:p>
        </p:txBody>
      </p:sp>
      <p:pic>
        <p:nvPicPr>
          <p:cNvPr id="218" name="Google Shape;21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5100" y="943385"/>
            <a:ext cx="7983851" cy="49848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2"/>
          <p:cNvSpPr txBox="1"/>
          <p:nvPr>
            <p:ph type="title"/>
          </p:nvPr>
        </p:nvSpPr>
        <p:spPr>
          <a:xfrm>
            <a:off x="1567384" y="2614752"/>
            <a:ext cx="9360000" cy="6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" lIns="90000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sv-SE"/>
              <a:t>Experiment</a:t>
            </a:r>
            <a:endParaRPr b="1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3"/>
          <p:cNvSpPr txBox="1"/>
          <p:nvPr>
            <p:ph type="title"/>
          </p:nvPr>
        </p:nvSpPr>
        <p:spPr>
          <a:xfrm>
            <a:off x="1103709" y="158777"/>
            <a:ext cx="9360000" cy="6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" lIns="900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sv-SE"/>
              <a:t>Data access</a:t>
            </a:r>
            <a:endParaRPr b="1"/>
          </a:p>
        </p:txBody>
      </p:sp>
      <p:sp>
        <p:nvSpPr>
          <p:cNvPr id="231" name="Google Shape;231;p23"/>
          <p:cNvSpPr txBox="1"/>
          <p:nvPr>
            <p:ph idx="12" type="sldNum"/>
          </p:nvPr>
        </p:nvSpPr>
        <p:spPr>
          <a:xfrm>
            <a:off x="8735292" y="647527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>
                <a:solidFill>
                  <a:srgbClr val="CCCCCC"/>
                </a:solidFill>
              </a:rPr>
              <a:t>‹#›</a:t>
            </a:fld>
            <a:endParaRPr>
              <a:solidFill>
                <a:srgbClr val="CCCCCC"/>
              </a:solidFill>
            </a:endParaRPr>
          </a:p>
        </p:txBody>
      </p:sp>
      <p:sp>
        <p:nvSpPr>
          <p:cNvPr id="232" name="Google Shape;232;p23"/>
          <p:cNvSpPr txBox="1"/>
          <p:nvPr/>
        </p:nvSpPr>
        <p:spPr>
          <a:xfrm>
            <a:off x="491000" y="1074625"/>
            <a:ext cx="3203400" cy="20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19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100"/>
              <a:buFont typeface="Quattrocento Sans"/>
              <a:buChar char="-"/>
            </a:pPr>
            <a:r>
              <a:rPr lang="sv-SE" sz="2100">
                <a:solidFill>
                  <a:srgbClr val="66666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Same user login</a:t>
            </a:r>
            <a:endParaRPr sz="2100">
              <a:solidFill>
                <a:srgbClr val="666666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100"/>
              <a:buFont typeface="Quattrocento Sans"/>
              <a:buChar char="-"/>
            </a:pPr>
            <a:r>
              <a:rPr lang="sv-SE" sz="2100">
                <a:solidFill>
                  <a:srgbClr val="66666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View metadata</a:t>
            </a:r>
            <a:endParaRPr sz="2100">
              <a:solidFill>
                <a:srgbClr val="666666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100"/>
              <a:buFont typeface="Quattrocento Sans"/>
              <a:buChar char="-"/>
            </a:pPr>
            <a:r>
              <a:rPr lang="sv-SE" sz="2100">
                <a:solidFill>
                  <a:srgbClr val="66666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Access raw datasets</a:t>
            </a:r>
            <a:endParaRPr sz="2100">
              <a:solidFill>
                <a:srgbClr val="666666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100"/>
              <a:buFont typeface="Quattrocento Sans"/>
              <a:buChar char="-"/>
            </a:pPr>
            <a:r>
              <a:rPr lang="sv-SE" sz="2100">
                <a:solidFill>
                  <a:srgbClr val="66666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Use logbook</a:t>
            </a:r>
            <a:endParaRPr sz="2100">
              <a:solidFill>
                <a:srgbClr val="666666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33" name="Google Shape;233;p23"/>
          <p:cNvSpPr txBox="1"/>
          <p:nvPr>
            <p:ph idx="12" type="sldNum"/>
          </p:nvPr>
        </p:nvSpPr>
        <p:spPr>
          <a:xfrm>
            <a:off x="8692349" y="647527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>
                <a:solidFill>
                  <a:srgbClr val="CCCCCC"/>
                </a:solidFill>
              </a:rPr>
              <a:t>‹#›</a:t>
            </a:fld>
            <a:endParaRPr>
              <a:solidFill>
                <a:srgbClr val="CCCCCC"/>
              </a:solidFill>
            </a:endParaRPr>
          </a:p>
        </p:txBody>
      </p:sp>
      <p:pic>
        <p:nvPicPr>
          <p:cNvPr id="234" name="Google Shape;23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096" y="6030287"/>
            <a:ext cx="11744555" cy="744673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3"/>
          <p:cNvSpPr/>
          <p:nvPr/>
        </p:nvSpPr>
        <p:spPr>
          <a:xfrm>
            <a:off x="357445" y="6798668"/>
            <a:ext cx="1329600" cy="489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128050" lIns="128050" spcFirstLastPara="1" rIns="128050" wrap="square" tIns="128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60">
              <a:solidFill>
                <a:srgbClr val="000000"/>
              </a:solidFill>
            </a:endParaRPr>
          </a:p>
        </p:txBody>
      </p:sp>
      <p:sp>
        <p:nvSpPr>
          <p:cNvPr id="236" name="Google Shape;236;p23"/>
          <p:cNvSpPr/>
          <p:nvPr/>
        </p:nvSpPr>
        <p:spPr>
          <a:xfrm>
            <a:off x="2040694" y="6798668"/>
            <a:ext cx="1329600" cy="489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128050" lIns="128050" spcFirstLastPara="1" rIns="128050" wrap="square" tIns="128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60">
              <a:solidFill>
                <a:srgbClr val="000000"/>
              </a:solidFill>
            </a:endParaRPr>
          </a:p>
        </p:txBody>
      </p:sp>
      <p:sp>
        <p:nvSpPr>
          <p:cNvPr id="237" name="Google Shape;237;p23"/>
          <p:cNvSpPr/>
          <p:nvPr/>
        </p:nvSpPr>
        <p:spPr>
          <a:xfrm>
            <a:off x="3694412" y="6798668"/>
            <a:ext cx="1329600" cy="489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128050" lIns="128050" spcFirstLastPara="1" rIns="128050" wrap="square" tIns="128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60">
              <a:solidFill>
                <a:srgbClr val="000000"/>
              </a:solidFill>
            </a:endParaRPr>
          </a:p>
        </p:txBody>
      </p:sp>
      <p:sp>
        <p:nvSpPr>
          <p:cNvPr id="238" name="Google Shape;238;p23"/>
          <p:cNvSpPr/>
          <p:nvPr/>
        </p:nvSpPr>
        <p:spPr>
          <a:xfrm>
            <a:off x="5356379" y="6798668"/>
            <a:ext cx="1329600" cy="489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128050" lIns="128050" spcFirstLastPara="1" rIns="128050" wrap="square" tIns="128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60">
              <a:solidFill>
                <a:srgbClr val="000000"/>
              </a:solidFill>
            </a:endParaRPr>
          </a:p>
        </p:txBody>
      </p:sp>
      <p:sp>
        <p:nvSpPr>
          <p:cNvPr id="239" name="Google Shape;239;p23"/>
          <p:cNvSpPr/>
          <p:nvPr/>
        </p:nvSpPr>
        <p:spPr>
          <a:xfrm>
            <a:off x="7029342" y="6798668"/>
            <a:ext cx="1329600" cy="489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txBody>
          <a:bodyPr anchorCtr="0" anchor="ctr" bIns="128050" lIns="128050" spcFirstLastPara="1" rIns="128050" wrap="square" tIns="128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60">
              <a:solidFill>
                <a:srgbClr val="000000"/>
              </a:solidFill>
            </a:endParaRPr>
          </a:p>
        </p:txBody>
      </p:sp>
      <p:sp>
        <p:nvSpPr>
          <p:cNvPr id="240" name="Google Shape;240;p23"/>
          <p:cNvSpPr/>
          <p:nvPr/>
        </p:nvSpPr>
        <p:spPr>
          <a:xfrm>
            <a:off x="8724299" y="6798668"/>
            <a:ext cx="1329600" cy="489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128050" lIns="128050" spcFirstLastPara="1" rIns="128050" wrap="square" tIns="128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60">
              <a:solidFill>
                <a:srgbClr val="000000"/>
              </a:solidFill>
            </a:endParaRPr>
          </a:p>
        </p:txBody>
      </p:sp>
      <p:sp>
        <p:nvSpPr>
          <p:cNvPr id="241" name="Google Shape;241;p23"/>
          <p:cNvSpPr/>
          <p:nvPr/>
        </p:nvSpPr>
        <p:spPr>
          <a:xfrm>
            <a:off x="10435751" y="6798668"/>
            <a:ext cx="1329600" cy="489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128050" lIns="128050" spcFirstLastPara="1" rIns="128050" wrap="square" tIns="128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60">
              <a:solidFill>
                <a:srgbClr val="000000"/>
              </a:solidFill>
            </a:endParaRPr>
          </a:p>
        </p:txBody>
      </p:sp>
      <p:pic>
        <p:nvPicPr>
          <p:cNvPr id="242" name="Google Shape;24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85419" y="1221162"/>
            <a:ext cx="7538456" cy="4861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0995" y="3033208"/>
            <a:ext cx="5224349" cy="292818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/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-tema">
  <a:themeElements>
    <a:clrScheme name="ESS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9DC"/>
      </a:accent1>
      <a:accent2>
        <a:srgbClr val="003366"/>
      </a:accent2>
      <a:accent3>
        <a:srgbClr val="99BE00"/>
      </a:accent3>
      <a:accent4>
        <a:srgbClr val="006646"/>
      </a:accent4>
      <a:accent5>
        <a:srgbClr val="FF7D00"/>
      </a:accent5>
      <a:accent6>
        <a:srgbClr val="821482"/>
      </a:accent6>
      <a:hlink>
        <a:srgbClr val="0099DC"/>
      </a:hlink>
      <a:folHlink>
        <a:srgbClr val="0099D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