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Default Extension="fntdata" ContentType="application/x-fontdata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13.xml" ContentType="application/vnd.openxmlformats-officedocument.theme+xml"/>
  <Override PartName="/ppt/slideLayouts/_rels/slideLayout9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_rels/presentation.xml.rels" ContentType="application/vnd.openxmlformats-package.relationships+xml"/>
  <Override PartName="/ppt/media/image29.png" ContentType="image/png"/>
  <Override PartName="/ppt/media/image24.png" ContentType="image/png"/>
  <Override PartName="/ppt/media/image23.png" ContentType="image/png"/>
  <Override PartName="/ppt/media/image22.png" ContentType="image/png"/>
  <Override PartName="/ppt/media/image11.png" ContentType="image/png"/>
  <Override PartName="/ppt/media/image18.png" ContentType="image/png"/>
  <Override PartName="/ppt/media/image9.png" ContentType="image/png"/>
  <Override PartName="/ppt/media/image10.jpeg" ContentType="image/jpeg"/>
  <Override PartName="/ppt/media/image20.png" ContentType="image/png"/>
  <Override PartName="/ppt/media/image13.png" ContentType="image/png"/>
  <Override PartName="/ppt/media/image4.png" ContentType="image/png"/>
  <Override PartName="/ppt/media/image15.png" ContentType="image/png"/>
  <Override PartName="/ppt/media/image12.png" ContentType="image/png"/>
  <Override PartName="/ppt/media/image30.png" ContentType="image/png"/>
  <Override PartName="/ppt/media/image6.png" ContentType="image/png"/>
  <Override PartName="/ppt/media/image8.jpeg" ContentType="image/jpeg"/>
  <Override PartName="/ppt/media/image7.jpeg" ContentType="image/jpeg"/>
  <Override PartName="/ppt/media/image28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5.png" ContentType="image/png"/>
  <Override PartName="/ppt/media/image14.png" ContentType="image/png"/>
  <Override PartName="/ppt/media/image3.wmf" ContentType="image/x-wmf"/>
  <Override PartName="/ppt/media/image27.png" ContentType="image/png"/>
  <Override PartName="/ppt/media/image2.wmf" ContentType="image/x-wmf"/>
  <Override PartName="/ppt/media/image26.png" ContentType="image/png"/>
  <Override PartName="/ppt/media/image1.wmf" ContentType="image/x-wmf"/>
  <Override PartName="/ppt/media/image25.png" ContentType="image/png"/>
  <Override PartName="/ppt/media/image16.png" ContentType="image/png"/>
  <Override PartName="/ppt/media/image17.png" ContentType="image/png"/>
  <Override PartName="/ppt/media/image19.png" ContentType="image/png"/>
  <Override PartName="/ppt/media/image21.png" ContentType="image/png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_rels/slide5.xml.rels" ContentType="application/vnd.openxmlformats-package.relationships+xml"/>
  <Override PartName="/ppt/slides/_rels/slide19.xml.rels" ContentType="application/vnd.openxmlformats-package.relationships+xml"/>
  <Override PartName="/ppt/slides/_rels/slide4.xml.rels" ContentType="application/vnd.openxmlformats-package.relationships+xml"/>
  <Override PartName="/ppt/slides/_rels/slide6.xml.rels" ContentType="application/vnd.openxmlformats-package.relationships+xml"/>
  <Override PartName="/ppt/slides/_rels/slide20.xml.rels" ContentType="application/vnd.openxmlformats-package.relationships+xml"/>
  <Override PartName="/ppt/slides/_rels/slide18.xml.rels" ContentType="application/vnd.openxmlformats-package.relationships+xml"/>
  <Override PartName="/ppt/slides/_rels/slide3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9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7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.xml.rels" ContentType="application/vnd.openxmlformats-package.relationships+xml"/>
  <Override PartName="/ppt/slides/_rels/slide16.xml.rels" ContentType="application/vnd.openxmlformats-package.relationships+xml"/>
  <Override PartName="/ppt/slides/_rels/slide2.xml.rels" ContentType="application/vnd.openxmlformats-package.relationships+xml"/>
  <Override PartName="/ppt/slides/_rels/slide17.xml.rels" ContentType="application/vnd.openxmlformats-package.relationships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17.xml" ContentType="application/vnd.openxmlformats-officedocument.presentationml.slide+xml"/>
  <Override PartName="/ppt/slides/slide3.xml" ContentType="application/vnd.openxmlformats-officedocument.presentationml.slide+xml"/>
  <Override PartName="/ppt/slides/slide19.xml" ContentType="application/vnd.openxmlformats-officedocument.presentationml.slide+xml"/>
  <Override PartName="/ppt/slides/slide5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notesSlides/_rels/notesSlide2.xml.rels" ContentType="application/vnd.openxmlformats-package.relationships+xml"/>
  <Override PartName="/ppt/notesSlides/notesSlide2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p="http://schemas.openxmlformats.org/presentationml/2006/main" xmlns:r="http://schemas.openxmlformats.org/officeDocument/2006/relationships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ldImg"/>
          </p:nvPr>
        </p:nvSpPr>
        <p:spPr>
          <a:xfrm>
            <a:off x="0" y="81252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sv-SE" sz="4200" strike="noStrike" u="none">
                <a:solidFill>
                  <a:schemeClr val="lt1"/>
                </a:solidFill>
                <a:effectLst/>
                <a:uFillTx/>
                <a:latin typeface="Segoe UI Semibold"/>
              </a:rPr>
              <a:t>Click to move the slide</a:t>
            </a:r>
            <a:endParaRPr b="0" lang="sv-SE" sz="4200" strike="noStrike" u="none">
              <a:solidFill>
                <a:schemeClr val="lt1"/>
              </a:solidFill>
              <a:effectLst/>
              <a:uFillTx/>
              <a:latin typeface="Segoe UI Semibold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GB" sz="20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Click to edit the notes' format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&lt;header&gt;</a:t>
            </a:r>
            <a:endParaRPr b="0" lang="en-GB" sz="14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89" name="PlaceHolder 4"/>
          <p:cNvSpPr>
            <a:spLocks noGrp="1"/>
          </p:cNvSpPr>
          <p:nvPr>
            <p:ph type="dt" idx="23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r">
              <a:buNone/>
            </a:pPr>
            <a:r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&lt;date/time&gt;</a:t>
            </a:r>
            <a:endParaRPr b="0" lang="en-GB" sz="14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90" name="PlaceHolder 5"/>
          <p:cNvSpPr>
            <a:spLocks noGrp="1"/>
          </p:cNvSpPr>
          <p:nvPr>
            <p:ph type="ftr" idx="2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>
              <a:buNone/>
            </a:pPr>
            <a:r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&lt;footer&gt;</a:t>
            </a:r>
            <a:endParaRPr b="0" lang="en-GB" sz="14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91" name="PlaceHolder 6"/>
          <p:cNvSpPr>
            <a:spLocks noGrp="1"/>
          </p:cNvSpPr>
          <p:nvPr>
            <p:ph type="sldNum" idx="2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r">
              <a:buNone/>
            </a:pPr>
            <a:fld id="{1405DB4A-BACB-4ADE-94FD-D84385EF5EF6}" type="slidenum"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&lt;number&gt;</a:t>
            </a:fld>
            <a:endParaRPr b="0" lang="en-GB" sz="14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0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sv-SE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07" name="PlaceHolder 3"/>
          <p:cNvSpPr>
            <a:spLocks noGrp="1"/>
          </p:cNvSpPr>
          <p:nvPr>
            <p:ph type="sldNum" idx="40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sv-SE" sz="1200" strike="noStrike" u="non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DADD855B-311D-46AA-93F1-AA7ED06B5BD6}" type="slidenum">
              <a:rPr b="0" lang="sv-SE" sz="12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&lt;number&gt;</a:t>
            </a:fld>
            <a:endParaRPr b="0" lang="en-GB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wmf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wmf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wmf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wmf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wmf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wmf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wmf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wmf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wmf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wmf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First 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4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sp>
        <p:nvSpPr>
          <p:cNvPr id="3" name="Rektangel 5"/>
          <p:cNvSpPr/>
          <p:nvPr/>
        </p:nvSpPr>
        <p:spPr>
          <a:xfrm>
            <a:off x="0" y="447840"/>
            <a:ext cx="291600" cy="640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pic>
        <p:nvPicPr>
          <p:cNvPr id="4" name="Bildobjekt 6" descr=""/>
          <p:cNvPicPr/>
          <p:nvPr/>
        </p:nvPicPr>
        <p:blipFill>
          <a:blip r:embed="rId2"/>
          <a:stretch/>
        </p:blipFill>
        <p:spPr>
          <a:xfrm>
            <a:off x="1703160" y="1049040"/>
            <a:ext cx="8871840" cy="4759920"/>
          </a:xfrm>
          <a:prstGeom prst="rect">
            <a:avLst/>
          </a:prstGeom>
          <a:noFill/>
          <a:ln w="0">
            <a:noFill/>
          </a:ln>
        </p:spPr>
      </p:pic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ext in 3 column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 hasCustomPrompt="1"/>
          </p:nvPr>
        </p:nvSpPr>
        <p:spPr>
          <a:xfrm>
            <a:off x="1103760" y="265320"/>
            <a:ext cx="9359640" cy="65700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45720" bIns="18000" anchor="t">
            <a:noAutofit/>
          </a:bodyPr>
          <a:lstStyle>
            <a:lvl1pPr indent="0" defTabSz="914400">
              <a:lnSpc>
                <a:spcPct val="90000"/>
              </a:lnSpc>
              <a:buNone/>
              <a:defRPr b="0" lang="sv-SE" sz="4200" strike="noStrike" u="none">
                <a:solidFill>
                  <a:srgbClr val="666666"/>
                </a:solidFill>
                <a:effectLst/>
                <a:uFillTx/>
                <a:latin typeface="Segoe UI Light"/>
              </a:defRPr>
            </a:lvl1pPr>
          </a:lstStyle>
          <a:p>
            <a:pPr indent="0" defTabSz="914400">
              <a:lnSpc>
                <a:spcPct val="90000"/>
              </a:lnSpc>
              <a:buNone/>
            </a:pPr>
            <a:r>
              <a:rPr b="0" lang="sv-SE" sz="4200" strike="noStrike" u="none">
                <a:solidFill>
                  <a:srgbClr val="666666"/>
                </a:solidFill>
                <a:effectLst/>
                <a:uFillTx/>
                <a:latin typeface="Segoe UI Light"/>
              </a:rPr>
              <a:t>Headline</a:t>
            </a:r>
            <a:endParaRPr b="0" lang="sv-SE" sz="4200" strike="noStrike" u="none">
              <a:solidFill>
                <a:srgbClr val="666666"/>
              </a:solidFill>
              <a:effectLst/>
              <a:uFillTx/>
              <a:latin typeface="Segoe UI Light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ftr" idx="17"/>
          </p:nvPr>
        </p:nvSpPr>
        <p:spPr>
          <a:xfrm>
            <a:off x="2053080" y="6475320"/>
            <a:ext cx="432000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sv-SE" sz="800" spc="79" strike="noStrike" u="none" cap="all">
                <a:solidFill>
                  <a:srgbClr val="cccccc"/>
                </a:solidFill>
                <a:effectLst/>
                <a:uFillTx/>
                <a:latin typeface="Segoe U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sv-SE" sz="800" spc="79" strike="noStrike" u="none" cap="all">
                <a:solidFill>
                  <a:srgbClr val="cccccc"/>
                </a:solidFill>
                <a:effectLst/>
                <a:uFillTx/>
                <a:latin typeface="Segoe UI"/>
              </a:rPr>
              <a:t>&lt;footer&gt;</a:t>
            </a:r>
            <a:endParaRPr b="0" lang="en-GB" sz="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sldNum" idx="18"/>
          </p:nvPr>
        </p:nvSpPr>
        <p:spPr>
          <a:xfrm>
            <a:off x="8735400" y="64753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sv-SE" sz="800" strike="noStrike" u="none">
                <a:solidFill>
                  <a:schemeClr val="accent1"/>
                </a:solidFill>
                <a:effectLst/>
                <a:uFillTx/>
                <a:latin typeface="Segoe U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4DAFA6F6-8CB9-42C4-BC31-6B9E74B2DA9D}" type="slidenum">
              <a:rPr b="1" lang="sv-SE" sz="800" strike="noStrike" u="none">
                <a:solidFill>
                  <a:schemeClr val="accent1"/>
                </a:solidFill>
                <a:effectLst/>
                <a:uFillTx/>
                <a:latin typeface="Segoe UI"/>
              </a:rPr>
              <a:t>&lt;number&gt;</a:t>
            </a:fld>
            <a:endParaRPr b="0" lang="en-GB" sz="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1094400" y="1562400"/>
            <a:ext cx="3255120" cy="4767840"/>
          </a:xfrm>
          <a:prstGeom prst="rect">
            <a:avLst/>
          </a:prstGeom>
          <a:noFill/>
          <a:ln w="0">
            <a:noFill/>
          </a:ln>
        </p:spPr>
        <p:txBody>
          <a:bodyPr lIns="0" rIns="18000" tIns="45720" bIns="45720" anchor="t">
            <a:noAutofit/>
          </a:bodyPr>
          <a:lstStyle>
            <a:lvl1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Segoe UI"/>
              <a:buChar char=" "/>
              <a:def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1pPr>
            <a:lvl2pPr marL="360000" lvl="1" indent="-216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Wingdings" charset="2"/>
              <a:buChar char=""/>
              <a:def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2pPr>
            <a:lvl3pPr marL="449280" lvl="2" indent="-1969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8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3pPr>
            <a:lvl4pPr marL="541440" lvl="3" indent="-18108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6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4pPr>
            <a:lvl5pPr marL="630000" lvl="4" indent="-162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4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5pPr>
          </a:lstStyle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Segoe UI"/>
              <a:buChar char=" "/>
            </a:pPr>
            <a:r>
              <a: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Click to edit Master text styles</a:t>
            </a:r>
            <a:endParaRPr b="0" lang="sv-SE" sz="20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360000" lvl="1" indent="-216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Wingdings" charset="2"/>
              <a:buChar char=""/>
            </a:pPr>
            <a:r>
              <a: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Second level</a:t>
            </a:r>
            <a:endParaRPr b="0" lang="sv-SE" sz="20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449280" lvl="2" indent="-1969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</a:pPr>
            <a:r>
              <a:rPr b="0" lang="en-GB" sz="18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Third level</a:t>
            </a:r>
            <a:endParaRPr b="0" lang="sv-SE" sz="18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541440" lvl="3" indent="-18108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</a:pPr>
            <a:r>
              <a:rPr b="0" lang="en-GB" sz="16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Fourth level</a:t>
            </a:r>
            <a:endParaRPr b="0" lang="sv-SE" sz="16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630000" lvl="4" indent="-162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</a:pPr>
            <a:r>
              <a:rPr b="0" lang="en-GB" sz="14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Fifth level</a:t>
            </a:r>
            <a:endParaRPr b="0" lang="sv-SE" sz="14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</p:txBody>
      </p:sp>
      <p:sp>
        <p:nvSpPr>
          <p:cNvPr id="67" name="PlaceHolder 5"/>
          <p:cNvSpPr>
            <a:spLocks noGrp="1"/>
          </p:cNvSpPr>
          <p:nvPr>
            <p:ph type="body" hasCustomPrompt="1"/>
          </p:nvPr>
        </p:nvSpPr>
        <p:spPr>
          <a:xfrm>
            <a:off x="1103760" y="930960"/>
            <a:ext cx="9359640" cy="50688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18000" bIns="4572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sv-SE" sz="2200" strike="noStrike" u="none">
                <a:solidFill>
                  <a:schemeClr val="accent1"/>
                </a:solidFill>
                <a:effectLst/>
                <a:uFillTx/>
                <a:latin typeface="Segoe U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v-SE" sz="2200" strike="noStrike" u="none">
                <a:solidFill>
                  <a:schemeClr val="accent1"/>
                </a:solidFill>
                <a:effectLst/>
                <a:uFillTx/>
                <a:latin typeface="Segoe UI"/>
              </a:rPr>
              <a:t>Sub-headline</a:t>
            </a:r>
            <a:endParaRPr b="0" lang="sv-SE" sz="22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</p:txBody>
      </p:sp>
      <p:sp>
        <p:nvSpPr>
          <p:cNvPr id="68" name="Rektangel 14"/>
          <p:cNvSpPr/>
          <p:nvPr/>
        </p:nvSpPr>
        <p:spPr>
          <a:xfrm>
            <a:off x="0" y="447840"/>
            <a:ext cx="291600" cy="6409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pic>
        <p:nvPicPr>
          <p:cNvPr id="69" name="Bildobjekt 15" descr=""/>
          <p:cNvPicPr/>
          <p:nvPr/>
        </p:nvPicPr>
        <p:blipFill>
          <a:blip r:embed="rId2"/>
          <a:stretch/>
        </p:blipFill>
        <p:spPr>
          <a:xfrm>
            <a:off x="10924560" y="417600"/>
            <a:ext cx="826200" cy="799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0" name="PlaceHolder 6"/>
          <p:cNvSpPr>
            <a:spLocks noGrp="1"/>
          </p:cNvSpPr>
          <p:nvPr>
            <p:ph type="body"/>
          </p:nvPr>
        </p:nvSpPr>
        <p:spPr>
          <a:xfrm>
            <a:off x="4605120" y="1562400"/>
            <a:ext cx="3255120" cy="4767840"/>
          </a:xfrm>
          <a:prstGeom prst="rect">
            <a:avLst/>
          </a:prstGeom>
          <a:noFill/>
          <a:ln w="0">
            <a:noFill/>
          </a:ln>
        </p:spPr>
        <p:txBody>
          <a:bodyPr lIns="0" rIns="18000" tIns="45720" bIns="45720" anchor="t">
            <a:noAutofit/>
          </a:bodyPr>
          <a:lstStyle>
            <a:lvl1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Segoe UI"/>
              <a:buChar char=" "/>
              <a:tabLst>
                <a:tab algn="l" pos="0"/>
              </a:tabLst>
              <a:def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1pPr>
            <a:lvl2pPr marL="360000" lvl="1" indent="-216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Wingdings" charset="2"/>
              <a:buChar char=""/>
              <a:tabLst>
                <a:tab algn="l" pos="0"/>
              </a:tabLst>
              <a:def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2pPr>
            <a:lvl3pPr marL="450000" lvl="2" indent="-198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tabLst>
                <a:tab algn="l" pos="0"/>
              </a:tabLst>
              <a:defRPr b="0" lang="en-GB" sz="18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3pPr>
            <a:lvl4pPr marL="539640" lvl="3" indent="-1969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tabLst>
                <a:tab algn="l" pos="0"/>
              </a:tabLst>
              <a:defRPr b="0" lang="en-GB" sz="16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4pPr>
            <a:lvl5pPr marL="630000" lvl="4" indent="-162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tabLst>
                <a:tab algn="l" pos="0"/>
              </a:tabLst>
              <a:defRPr b="0" lang="en-GB" sz="14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5pPr>
          </a:lstStyle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Segoe UI"/>
              <a:buChar char=" "/>
              <a:tabLst>
                <a:tab algn="l" pos="0"/>
              </a:tabLst>
            </a:pPr>
            <a:r>
              <a: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Click to edit Master text styles</a:t>
            </a:r>
            <a:endParaRPr b="0" lang="sv-SE" sz="20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360000" lvl="1" indent="-216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Second level</a:t>
            </a:r>
            <a:endParaRPr b="0" lang="sv-SE" sz="20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450000" lvl="2" indent="-198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tabLst>
                <a:tab algn="l" pos="0"/>
              </a:tabLst>
            </a:pPr>
            <a:r>
              <a:rPr b="0" lang="en-GB" sz="18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Third level</a:t>
            </a:r>
            <a:endParaRPr b="0" lang="sv-SE" sz="18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539640" lvl="3" indent="-1969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tabLst>
                <a:tab algn="l" pos="0"/>
              </a:tabLst>
            </a:pPr>
            <a:r>
              <a:rPr b="0" lang="en-GB" sz="16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Fourth level</a:t>
            </a:r>
            <a:endParaRPr b="0" lang="sv-SE" sz="16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630000" lvl="4" indent="-162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tabLst>
                <a:tab algn="l" pos="0"/>
              </a:tabLst>
            </a:pPr>
            <a:r>
              <a:rPr b="0" lang="en-GB" sz="14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Fifth level</a:t>
            </a:r>
            <a:endParaRPr b="0" lang="sv-SE" sz="14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</p:txBody>
      </p:sp>
      <p:sp>
        <p:nvSpPr>
          <p:cNvPr id="71" name="PlaceHolder 7"/>
          <p:cNvSpPr>
            <a:spLocks noGrp="1"/>
          </p:cNvSpPr>
          <p:nvPr>
            <p:ph type="body"/>
          </p:nvPr>
        </p:nvSpPr>
        <p:spPr>
          <a:xfrm>
            <a:off x="8116200" y="1562400"/>
            <a:ext cx="3255120" cy="4767840"/>
          </a:xfrm>
          <a:prstGeom prst="rect">
            <a:avLst/>
          </a:prstGeom>
          <a:noFill/>
          <a:ln w="0">
            <a:noFill/>
          </a:ln>
        </p:spPr>
        <p:txBody>
          <a:bodyPr lIns="0" rIns="18000" tIns="45720" bIns="45720" anchor="t">
            <a:noAutofit/>
          </a:bodyPr>
          <a:lstStyle>
            <a:lvl1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Segoe UI"/>
              <a:buChar char=" "/>
              <a:tabLst>
                <a:tab algn="l" pos="0"/>
              </a:tabLst>
              <a:def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1pPr>
            <a:lvl2pPr marL="360000" lvl="1" indent="-216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Wingdings" charset="2"/>
              <a:buChar char=""/>
              <a:tabLst>
                <a:tab algn="l" pos="0"/>
              </a:tabLst>
              <a:def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2pPr>
            <a:lvl3pPr marL="450000" lvl="2" indent="-198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tabLst>
                <a:tab algn="l" pos="0"/>
              </a:tabLst>
              <a:defRPr b="0" lang="en-GB" sz="18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3pPr>
            <a:lvl4pPr marL="540000" lvl="3" indent="-180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tabLst>
                <a:tab algn="l" pos="0"/>
              </a:tabLst>
              <a:defRPr b="0" lang="en-GB" sz="16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4pPr>
            <a:lvl5pPr marL="630000" lvl="4" indent="-162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tabLst>
                <a:tab algn="l" pos="0"/>
              </a:tabLst>
              <a:defRPr b="0" lang="en-GB" sz="14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5pPr>
          </a:lstStyle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Segoe UI"/>
              <a:buChar char=" "/>
              <a:tabLst>
                <a:tab algn="l" pos="0"/>
              </a:tabLst>
            </a:pPr>
            <a:r>
              <a: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Click to edit Master text styles</a:t>
            </a:r>
            <a:endParaRPr b="0" lang="sv-SE" sz="20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360000" lvl="1" indent="-216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Second level</a:t>
            </a:r>
            <a:endParaRPr b="0" lang="sv-SE" sz="20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450000" lvl="2" indent="-198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tabLst>
                <a:tab algn="l" pos="0"/>
              </a:tabLst>
            </a:pPr>
            <a:r>
              <a:rPr b="0" lang="en-GB" sz="18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Third level</a:t>
            </a:r>
            <a:endParaRPr b="0" lang="sv-SE" sz="18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540000" lvl="3" indent="-180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tabLst>
                <a:tab algn="l" pos="0"/>
              </a:tabLst>
            </a:pPr>
            <a:r>
              <a:rPr b="0" lang="en-GB" sz="16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Fourth level</a:t>
            </a:r>
            <a:endParaRPr b="0" lang="sv-SE" sz="16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630000" lvl="4" indent="-162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tabLst>
                <a:tab algn="l" pos="0"/>
              </a:tabLst>
            </a:pPr>
            <a:r>
              <a:rPr b="0" lang="en-GB" sz="14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Fifth level</a:t>
            </a:r>
            <a:endParaRPr b="0" lang="sv-SE" sz="14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</p:txBody>
      </p:sp>
      <p:sp>
        <p:nvSpPr>
          <p:cNvPr id="72" name="PlaceHolder 8"/>
          <p:cNvSpPr>
            <a:spLocks noGrp="1"/>
          </p:cNvSpPr>
          <p:nvPr>
            <p:ph type="dt" idx="19"/>
          </p:nvPr>
        </p:nvSpPr>
        <p:spPr>
          <a:xfrm>
            <a:off x="1195560" y="6475320"/>
            <a:ext cx="8323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sv-SE" sz="800" spc="79" strike="noStrike" u="none">
                <a:solidFill>
                  <a:srgbClr val="cccccc"/>
                </a:solidFill>
                <a:effectLst/>
                <a:uFillTx/>
                <a:latin typeface="Segoe U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sv-SE" sz="800" spc="79" strike="noStrike" u="none">
                <a:solidFill>
                  <a:srgbClr val="cccccc"/>
                </a:solidFill>
                <a:effectLst/>
                <a:uFillTx/>
                <a:latin typeface="Segoe UI"/>
              </a:rPr>
              <a:t>&lt;date/time&gt;</a:t>
            </a:r>
            <a:endParaRPr b="0" lang="en-GB" sz="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ext + imag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body" hasCustomPrompt="1"/>
          </p:nvPr>
        </p:nvSpPr>
        <p:spPr>
          <a:xfrm>
            <a:off x="6373800" y="1562040"/>
            <a:ext cx="4993920" cy="4768560"/>
          </a:xfrm>
          <a:prstGeom prst="rect">
            <a:avLst/>
          </a:prstGeom>
          <a:solidFill>
            <a:schemeClr val="lt1">
              <a:lumMod val="85000"/>
            </a:schemeClr>
          </a:solidFill>
          <a:ln w="0">
            <a:noFill/>
          </a:ln>
        </p:spPr>
        <p:txBody>
          <a:bodyPr lIns="90000" rIns="90000" tIns="45000" bIns="45000" anchor="t">
            <a:norm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sv-SE" sz="8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v-SE" sz="8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INSERT IMAGE</a:t>
            </a:r>
            <a:endParaRPr b="0" lang="sv-SE" sz="8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title" hasCustomPrompt="1"/>
          </p:nvPr>
        </p:nvSpPr>
        <p:spPr>
          <a:xfrm>
            <a:off x="1103760" y="265320"/>
            <a:ext cx="9359640" cy="65700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45720" bIns="18000" anchor="t">
            <a:noAutofit/>
          </a:bodyPr>
          <a:lstStyle>
            <a:lvl1pPr indent="0" defTabSz="914400">
              <a:lnSpc>
                <a:spcPct val="90000"/>
              </a:lnSpc>
              <a:buNone/>
              <a:defRPr b="0" lang="sv-SE" sz="4200" strike="noStrike" u="none">
                <a:solidFill>
                  <a:srgbClr val="666666"/>
                </a:solidFill>
                <a:effectLst/>
                <a:uFillTx/>
                <a:latin typeface="Segoe UI Light"/>
              </a:defRPr>
            </a:lvl1pPr>
          </a:lstStyle>
          <a:p>
            <a:pPr indent="0" defTabSz="914400">
              <a:lnSpc>
                <a:spcPct val="90000"/>
              </a:lnSpc>
              <a:buNone/>
            </a:pPr>
            <a:r>
              <a:rPr b="0" lang="sv-SE" sz="4200" strike="noStrike" u="none">
                <a:solidFill>
                  <a:srgbClr val="666666"/>
                </a:solidFill>
                <a:effectLst/>
                <a:uFillTx/>
                <a:latin typeface="Segoe UI Light"/>
              </a:rPr>
              <a:t>Headline</a:t>
            </a:r>
            <a:endParaRPr b="0" lang="sv-SE" sz="4200" strike="noStrike" u="none">
              <a:solidFill>
                <a:srgbClr val="666666"/>
              </a:solidFill>
              <a:effectLst/>
              <a:uFillTx/>
              <a:latin typeface="Segoe UI Light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ftr" idx="20"/>
          </p:nvPr>
        </p:nvSpPr>
        <p:spPr>
          <a:xfrm>
            <a:off x="2053080" y="6475320"/>
            <a:ext cx="432000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sv-SE" sz="800" spc="79" strike="noStrike" u="none" cap="all">
                <a:solidFill>
                  <a:srgbClr val="cccccc"/>
                </a:solidFill>
                <a:effectLst/>
                <a:uFillTx/>
                <a:latin typeface="Segoe U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sv-SE" sz="800" spc="79" strike="noStrike" u="none" cap="all">
                <a:solidFill>
                  <a:srgbClr val="cccccc"/>
                </a:solidFill>
                <a:effectLst/>
                <a:uFillTx/>
                <a:latin typeface="Segoe UI"/>
              </a:rPr>
              <a:t>&lt;footer&gt;</a:t>
            </a:r>
            <a:endParaRPr b="0" lang="en-GB" sz="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sldNum" idx="21"/>
          </p:nvPr>
        </p:nvSpPr>
        <p:spPr>
          <a:xfrm>
            <a:off x="8735400" y="64753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sv-SE" sz="800" strike="noStrike" u="none">
                <a:solidFill>
                  <a:schemeClr val="accent1"/>
                </a:solidFill>
                <a:effectLst/>
                <a:uFillTx/>
                <a:latin typeface="Segoe U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A4C8C641-2BA3-40CE-B247-889917C72F7C}" type="slidenum">
              <a:rPr b="1" lang="sv-SE" sz="800" strike="noStrike" u="none">
                <a:solidFill>
                  <a:schemeClr val="accent1"/>
                </a:solidFill>
                <a:effectLst/>
                <a:uFillTx/>
                <a:latin typeface="Segoe UI"/>
              </a:rPr>
              <a:t>&lt;number&gt;</a:t>
            </a:fld>
            <a:endParaRPr b="0" lang="en-GB" sz="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1094400" y="1562400"/>
            <a:ext cx="4993560" cy="4767840"/>
          </a:xfrm>
          <a:prstGeom prst="rect">
            <a:avLst/>
          </a:prstGeom>
          <a:noFill/>
          <a:ln w="0">
            <a:noFill/>
          </a:ln>
        </p:spPr>
        <p:txBody>
          <a:bodyPr lIns="0" rIns="18000" tIns="45720" bIns="45720" anchor="t">
            <a:noAutofit/>
          </a:bodyPr>
          <a:lstStyle>
            <a:lvl1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Segoe UI"/>
              <a:buChar char=" "/>
              <a:tabLst>
                <a:tab algn="l" pos="0"/>
              </a:tabLst>
              <a:def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1pPr>
            <a:lvl2pPr marL="360000" lvl="1" indent="-216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Wingdings" charset="2"/>
              <a:buChar char=""/>
              <a:tabLst>
                <a:tab algn="l" pos="0"/>
              </a:tabLst>
              <a:def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2pPr>
            <a:lvl3pPr marL="450000" lvl="2" indent="-198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tabLst>
                <a:tab algn="l" pos="0"/>
              </a:tabLst>
              <a:defRPr b="0" lang="en-GB" sz="18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3pPr>
            <a:lvl4pPr marL="540000" lvl="3" indent="-180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tabLst>
                <a:tab algn="l" pos="0"/>
              </a:tabLst>
              <a:defRPr b="0" lang="en-GB" sz="16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4pPr>
            <a:lvl5pPr marL="630000" lvl="4" indent="-162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tabLst>
                <a:tab algn="l" pos="0"/>
              </a:tabLst>
              <a:defRPr b="0" lang="en-GB" sz="14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5pPr>
          </a:lstStyle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Segoe UI"/>
              <a:buChar char=" "/>
              <a:tabLst>
                <a:tab algn="l" pos="0"/>
              </a:tabLst>
            </a:pPr>
            <a:r>
              <a: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Click to edit Master text styles</a:t>
            </a: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  <a:p>
            <a:pPr marL="360000" lvl="1" indent="-216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Second level</a:t>
            </a:r>
            <a:endParaRPr b="0" lang="sv-SE" sz="20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450000" lvl="2" indent="-198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tabLst>
                <a:tab algn="l" pos="0"/>
              </a:tabLst>
            </a:pPr>
            <a:r>
              <a:rPr b="0" lang="en-GB" sz="18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Third level</a:t>
            </a:r>
            <a:endParaRPr b="0" lang="sv-SE" sz="18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540000" lvl="3" indent="-180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tabLst>
                <a:tab algn="l" pos="0"/>
              </a:tabLst>
            </a:pPr>
            <a:r>
              <a:rPr b="0" lang="en-GB" sz="16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Fourth level</a:t>
            </a:r>
            <a:endParaRPr b="0" lang="sv-SE" sz="16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630000" lvl="4" indent="-162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tabLst>
                <a:tab algn="l" pos="0"/>
              </a:tabLst>
            </a:pPr>
            <a:r>
              <a:rPr b="0" lang="en-GB" sz="14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Fifth level</a:t>
            </a:r>
            <a:endParaRPr b="0" lang="sv-SE" sz="14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</p:txBody>
      </p:sp>
      <p:sp>
        <p:nvSpPr>
          <p:cNvPr id="78" name="PlaceHolder 6"/>
          <p:cNvSpPr>
            <a:spLocks noGrp="1"/>
          </p:cNvSpPr>
          <p:nvPr>
            <p:ph type="body" hasCustomPrompt="1"/>
          </p:nvPr>
        </p:nvSpPr>
        <p:spPr>
          <a:xfrm>
            <a:off x="1103760" y="930960"/>
            <a:ext cx="9359640" cy="50688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18000" bIns="4572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sv-SE" sz="2200" strike="noStrike" u="none">
                <a:solidFill>
                  <a:schemeClr val="accent1"/>
                </a:solidFill>
                <a:effectLst/>
                <a:uFillTx/>
                <a:latin typeface="Segoe U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v-SE" sz="2200" strike="noStrike" u="none">
                <a:solidFill>
                  <a:schemeClr val="accent1"/>
                </a:solidFill>
                <a:effectLst/>
                <a:uFillTx/>
                <a:latin typeface="Segoe UI"/>
              </a:rPr>
              <a:t>Sub-headline</a:t>
            </a:r>
            <a:endParaRPr b="0" lang="sv-SE" sz="22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</p:txBody>
      </p:sp>
      <p:sp>
        <p:nvSpPr>
          <p:cNvPr id="79" name="Rektangel 10"/>
          <p:cNvSpPr/>
          <p:nvPr/>
        </p:nvSpPr>
        <p:spPr>
          <a:xfrm>
            <a:off x="0" y="447840"/>
            <a:ext cx="291600" cy="6409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pic>
        <p:nvPicPr>
          <p:cNvPr id="80" name="Bildobjekt 12" descr=""/>
          <p:cNvPicPr/>
          <p:nvPr/>
        </p:nvPicPr>
        <p:blipFill>
          <a:blip r:embed="rId2"/>
          <a:stretch/>
        </p:blipFill>
        <p:spPr>
          <a:xfrm>
            <a:off x="10924560" y="417600"/>
            <a:ext cx="826200" cy="799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1" name="PlaceHolder 7"/>
          <p:cNvSpPr>
            <a:spLocks noGrp="1"/>
          </p:cNvSpPr>
          <p:nvPr>
            <p:ph type="dt" idx="22"/>
          </p:nvPr>
        </p:nvSpPr>
        <p:spPr>
          <a:xfrm>
            <a:off x="1195560" y="6475320"/>
            <a:ext cx="8323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sv-SE" sz="800" spc="79" strike="noStrike" u="none">
                <a:solidFill>
                  <a:srgbClr val="cccccc"/>
                </a:solidFill>
                <a:effectLst/>
                <a:uFillTx/>
                <a:latin typeface="Segoe U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sv-SE" sz="800" spc="79" strike="noStrike" u="none">
                <a:solidFill>
                  <a:srgbClr val="cccccc"/>
                </a:solidFill>
                <a:effectLst/>
                <a:uFillTx/>
                <a:latin typeface="Segoe UI"/>
              </a:rPr>
              <a:t>&lt;date/time&gt;</a:t>
            </a:r>
            <a:endParaRPr b="0" lang="en-GB" sz="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Image. Full width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body" hasCustomPrompt="1"/>
          </p:nvPr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chemeClr val="lt1">
              <a:lumMod val="85000"/>
            </a:schemeClr>
          </a:solidFill>
          <a:ln w="0">
            <a:noFill/>
          </a:ln>
        </p:spPr>
        <p:txBody>
          <a:bodyPr lIns="90000" rIns="90000" tIns="45000" bIns="45000" anchor="t">
            <a:normAutofit/>
          </a:bodyPr>
          <a:lstStyle>
            <a:lvl1pPr indent="0" algn="ctr" defTabSz="914400">
              <a:lnSpc>
                <a:spcPct val="100000"/>
              </a:lnSpc>
              <a:buNone/>
              <a:defRPr b="0" lang="sv-SE" sz="800" strike="noStrike" u="none">
                <a:solidFill>
                  <a:schemeClr val="dk1"/>
                </a:solidFill>
                <a:effectLst/>
                <a:uFillTx/>
                <a:latin typeface="Segoe U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b="0" lang="sv-SE" sz="800" strike="noStrike" u="none">
                <a:solidFill>
                  <a:schemeClr val="dk1"/>
                </a:solidFill>
                <a:effectLst/>
                <a:uFillTx/>
                <a:latin typeface="Segoe UI"/>
              </a:rPr>
              <a:t>INSERT IMAGE</a:t>
            </a:r>
            <a:endParaRPr b="0" lang="sv-SE" sz="800" strike="noStrike" u="none">
              <a:solidFill>
                <a:srgbClr val="ffffff">
                  <a:alpha val="1000"/>
                </a:srgbClr>
              </a:solidFill>
              <a:effectLst/>
              <a:uFillTx/>
              <a:latin typeface="Segoe UI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10924560" y="417600"/>
            <a:ext cx="827640" cy="798840"/>
          </a:xfrm>
          <a:prstGeom prst="rect">
            <a:avLst/>
          </a:prstGeom>
          <a:blipFill rotWithShape="0">
            <a:blip r:embed="rId2"/>
            <a:stretch/>
          </a:blipFill>
          <a:ln w="0">
            <a:noFill/>
          </a:ln>
        </p:spPr>
        <p:txBody>
          <a:bodyPr lIns="0" rIns="91440" tIns="45720" bIns="45720" anchor="t">
            <a:normAutofit/>
          </a:bodyPr>
          <a:lstStyle>
            <a:lvl1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  <a:defRPr b="0" lang="en-GB" sz="100" strike="noStrike" u="none">
                <a:solidFill>
                  <a:srgbClr val="ffffff">
                    <a:alpha val="1000"/>
                  </a:srgbClr>
                </a:solidFill>
                <a:effectLst/>
                <a:uFillTx/>
                <a:latin typeface="Segoe UI"/>
              </a:defRPr>
            </a:lvl1pPr>
          </a:lstStyle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100" strike="noStrike" u="none">
                <a:solidFill>
                  <a:srgbClr val="ffffff">
                    <a:alpha val="1000"/>
                  </a:srgbClr>
                </a:solidFill>
                <a:effectLst/>
                <a:uFillTx/>
                <a:latin typeface="Segoe UI"/>
              </a:rPr>
              <a:t>Click to edit Master text styles</a:t>
            </a:r>
            <a:endParaRPr b="0" lang="sv-SE" sz="100" strike="noStrike" u="none">
              <a:solidFill>
                <a:srgbClr val="ffffff">
                  <a:alpha val="1000"/>
                </a:srgbClr>
              </a:solidFill>
              <a:effectLst/>
              <a:uFillTx/>
              <a:latin typeface="Segoe UI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0" y="447840"/>
            <a:ext cx="291600" cy="640980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txBody>
          <a:bodyPr lIns="0" rIns="91440" tIns="45720" bIns="45720" anchor="t">
            <a:normAutofit/>
          </a:bodyPr>
          <a:lstStyle>
            <a:lvl1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  <a:defRPr b="0" lang="en-GB" sz="100" strike="noStrike" u="none">
                <a:solidFill>
                  <a:srgbClr val="ffffff">
                    <a:alpha val="1000"/>
                  </a:srgbClr>
                </a:solidFill>
                <a:effectLst/>
                <a:uFillTx/>
                <a:latin typeface="Segoe UI"/>
              </a:defRPr>
            </a:lvl1pPr>
          </a:lstStyle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100" strike="noStrike" u="none">
                <a:solidFill>
                  <a:srgbClr val="ffffff">
                    <a:alpha val="1000"/>
                  </a:srgbClr>
                </a:solidFill>
                <a:effectLst/>
                <a:uFillTx/>
                <a:latin typeface="Segoe UI"/>
              </a:rPr>
              <a:t>Click to edit Master text styles</a:t>
            </a:r>
            <a:endParaRPr b="0" lang="sv-SE" sz="100" strike="noStrike" u="none">
              <a:solidFill>
                <a:srgbClr val="ffffff">
                  <a:alpha val="1000"/>
                </a:srgbClr>
              </a:solidFill>
              <a:effectLst/>
              <a:uFillTx/>
              <a:latin typeface="Segoe UI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title" hasCustomPrompt="1"/>
          </p:nvPr>
        </p:nvSpPr>
        <p:spPr>
          <a:xfrm>
            <a:off x="1103760" y="265320"/>
            <a:ext cx="9359640" cy="65700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45720" bIns="18000" anchor="t">
            <a:noAutofit/>
          </a:bodyPr>
          <a:lstStyle>
            <a:lvl1pPr indent="0" defTabSz="914400">
              <a:lnSpc>
                <a:spcPct val="90000"/>
              </a:lnSpc>
              <a:buNone/>
              <a:defRPr b="0" lang="sv-SE" sz="4200" strike="noStrike" u="none">
                <a:solidFill>
                  <a:schemeClr val="lt1"/>
                </a:solidFill>
                <a:effectLst/>
                <a:uFillTx/>
                <a:latin typeface="Segoe UI Light"/>
              </a:defRPr>
            </a:lvl1pPr>
          </a:lstStyle>
          <a:p>
            <a:pPr indent="0" defTabSz="914400">
              <a:lnSpc>
                <a:spcPct val="90000"/>
              </a:lnSpc>
              <a:buNone/>
            </a:pPr>
            <a:r>
              <a:rPr b="0" lang="sv-SE" sz="4200" strike="noStrike" u="none">
                <a:solidFill>
                  <a:schemeClr val="lt1"/>
                </a:solidFill>
                <a:effectLst/>
                <a:uFillTx/>
                <a:latin typeface="Segoe UI Light"/>
              </a:rPr>
              <a:t>Image title</a:t>
            </a:r>
            <a:endParaRPr b="0" lang="sv-SE" sz="4200" strike="noStrike" u="none">
              <a:solidFill>
                <a:schemeClr val="lt1"/>
              </a:solidFill>
              <a:effectLst/>
              <a:uFillTx/>
              <a:latin typeface="Segoe UI Light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Graph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 hasCustomPrompt="1"/>
          </p:nvPr>
        </p:nvSpPr>
        <p:spPr>
          <a:xfrm>
            <a:off x="1103760" y="265320"/>
            <a:ext cx="9359640" cy="65700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45720" bIns="18000" anchor="t">
            <a:noAutofit/>
          </a:bodyPr>
          <a:lstStyle>
            <a:lvl1pPr indent="0" defTabSz="914400">
              <a:lnSpc>
                <a:spcPct val="90000"/>
              </a:lnSpc>
              <a:buNone/>
              <a:defRPr b="0" lang="sv-SE" sz="4200" strike="noStrike" u="none">
                <a:solidFill>
                  <a:srgbClr val="666666"/>
                </a:solidFill>
                <a:effectLst/>
                <a:uFillTx/>
                <a:latin typeface="Segoe UI Light"/>
              </a:defRPr>
            </a:lvl1pPr>
          </a:lstStyle>
          <a:p>
            <a:pPr indent="0" defTabSz="914400">
              <a:lnSpc>
                <a:spcPct val="90000"/>
              </a:lnSpc>
              <a:buNone/>
            </a:pPr>
            <a:r>
              <a:rPr b="0" lang="sv-SE" sz="4200" strike="noStrike" u="none">
                <a:solidFill>
                  <a:srgbClr val="666666"/>
                </a:solidFill>
                <a:effectLst/>
                <a:uFillTx/>
                <a:latin typeface="Segoe UI Light"/>
              </a:rPr>
              <a:t>Headline</a:t>
            </a:r>
            <a:endParaRPr b="0" lang="sv-SE" sz="4200" strike="noStrike" u="none">
              <a:solidFill>
                <a:srgbClr val="666666"/>
              </a:solidFill>
              <a:effectLst/>
              <a:uFillTx/>
              <a:latin typeface="Segoe UI Light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 idx="1"/>
          </p:nvPr>
        </p:nvSpPr>
        <p:spPr>
          <a:xfrm>
            <a:off x="1195560" y="6475320"/>
            <a:ext cx="8323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sv-SE" sz="800" spc="79" strike="noStrike" u="none">
                <a:solidFill>
                  <a:srgbClr val="cccccc"/>
                </a:solidFill>
                <a:effectLst/>
                <a:uFillTx/>
                <a:latin typeface="Segoe U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sv-SE" sz="800" spc="79" strike="noStrike" u="none">
                <a:solidFill>
                  <a:srgbClr val="cccccc"/>
                </a:solidFill>
                <a:effectLst/>
                <a:uFillTx/>
                <a:latin typeface="Segoe UI"/>
              </a:rPr>
              <a:t>&lt;date/time&gt;</a:t>
            </a:r>
            <a:endParaRPr b="0" lang="en-GB" sz="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7" name="PlaceHolder 3"/>
          <p:cNvSpPr>
            <a:spLocks noGrp="1"/>
          </p:cNvSpPr>
          <p:nvPr>
            <p:ph type="ftr" idx="2"/>
          </p:nvPr>
        </p:nvSpPr>
        <p:spPr>
          <a:xfrm>
            <a:off x="2053080" y="6475320"/>
            <a:ext cx="432000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sv-SE" sz="800" spc="79" strike="noStrike" u="none" cap="all">
                <a:solidFill>
                  <a:srgbClr val="cccccc"/>
                </a:solidFill>
                <a:effectLst/>
                <a:uFillTx/>
                <a:latin typeface="Segoe U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sv-SE" sz="800" spc="79" strike="noStrike" u="none" cap="all">
                <a:solidFill>
                  <a:srgbClr val="cccccc"/>
                </a:solidFill>
                <a:effectLst/>
                <a:uFillTx/>
                <a:latin typeface="Segoe UI"/>
              </a:rPr>
              <a:t>&lt;footer&gt;</a:t>
            </a:r>
            <a:endParaRPr b="0" lang="en-GB" sz="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8" name="PlaceHolder 4"/>
          <p:cNvSpPr>
            <a:spLocks noGrp="1"/>
          </p:cNvSpPr>
          <p:nvPr>
            <p:ph type="sldNum" idx="3"/>
          </p:nvPr>
        </p:nvSpPr>
        <p:spPr>
          <a:xfrm>
            <a:off x="8735400" y="64753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sv-SE" sz="800" strike="noStrike" u="none">
                <a:solidFill>
                  <a:schemeClr val="accent1"/>
                </a:solidFill>
                <a:effectLst/>
                <a:uFillTx/>
                <a:latin typeface="Segoe U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C2ED676D-47AB-4890-BB7A-326235508C2A}" type="slidenum">
              <a:rPr b="1" lang="sv-SE" sz="800" strike="noStrike" u="none">
                <a:solidFill>
                  <a:schemeClr val="accent1"/>
                </a:solidFill>
                <a:effectLst/>
                <a:uFillTx/>
                <a:latin typeface="Segoe UI"/>
              </a:rPr>
              <a:t>&lt;number&gt;</a:t>
            </a:fld>
            <a:endParaRPr b="0" lang="en-GB" sz="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9" name="PlaceHolder 5"/>
          <p:cNvSpPr>
            <a:spLocks noGrp="1"/>
          </p:cNvSpPr>
          <p:nvPr>
            <p:ph type="body" hasCustomPrompt="1"/>
          </p:nvPr>
        </p:nvSpPr>
        <p:spPr>
          <a:xfrm>
            <a:off x="1103760" y="930960"/>
            <a:ext cx="9359640" cy="50688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18000" bIns="4572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sv-SE" sz="2200" strike="noStrike" u="none">
                <a:solidFill>
                  <a:schemeClr val="accent1"/>
                </a:solidFill>
                <a:effectLst/>
                <a:uFillTx/>
                <a:latin typeface="Segoe U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v-SE" sz="2200" strike="noStrike" u="none">
                <a:solidFill>
                  <a:schemeClr val="accent1"/>
                </a:solidFill>
                <a:effectLst/>
                <a:uFillTx/>
                <a:latin typeface="Segoe UI"/>
              </a:rPr>
              <a:t>Sub-headline</a:t>
            </a:r>
            <a:endParaRPr b="0" lang="sv-SE" sz="2200" strike="noStrike" u="none" cap="all">
              <a:solidFill>
                <a:schemeClr val="dk1"/>
              </a:solidFill>
              <a:effectLst/>
              <a:uFillTx/>
              <a:latin typeface="Segoe UI"/>
            </a:endParaRPr>
          </a:p>
        </p:txBody>
      </p:sp>
      <p:sp>
        <p:nvSpPr>
          <p:cNvPr id="10" name="Rektangel 9"/>
          <p:cNvSpPr/>
          <p:nvPr/>
        </p:nvSpPr>
        <p:spPr>
          <a:xfrm>
            <a:off x="0" y="447840"/>
            <a:ext cx="291600" cy="6409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pic>
        <p:nvPicPr>
          <p:cNvPr id="11" name="Bildobjekt 10" descr=""/>
          <p:cNvPicPr/>
          <p:nvPr/>
        </p:nvPicPr>
        <p:blipFill>
          <a:blip r:embed="rId2"/>
          <a:stretch/>
        </p:blipFill>
        <p:spPr>
          <a:xfrm>
            <a:off x="10924560" y="417600"/>
            <a:ext cx="826200" cy="799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" name="PlaceHolder 6"/>
          <p:cNvSpPr>
            <a:spLocks noGrp="1"/>
          </p:cNvSpPr>
          <p:nvPr>
            <p:ph type="body"/>
          </p:nvPr>
        </p:nvSpPr>
        <p:spPr>
          <a:xfrm>
            <a:off x="1103400" y="1657440"/>
            <a:ext cx="7767360" cy="4444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en-GB" sz="800" strike="noStrike" u="none" cap="all">
                <a:solidFill>
                  <a:schemeClr val="dk1"/>
                </a:solidFill>
                <a:effectLst/>
                <a:uFillTx/>
                <a:latin typeface="Segoe U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800" strike="noStrike" u="none" cap="all">
                <a:solidFill>
                  <a:schemeClr val="dk1"/>
                </a:solidFill>
                <a:effectLst/>
                <a:uFillTx/>
                <a:latin typeface="Segoe UI"/>
              </a:rPr>
              <a:t>Click icon to add chart</a:t>
            </a:r>
            <a:endParaRPr b="0" lang="sv-SE" sz="800" strike="noStrike" u="none" cap="all">
              <a:solidFill>
                <a:schemeClr val="dk1"/>
              </a:solidFill>
              <a:effectLst/>
              <a:uFillTx/>
              <a:latin typeface="Segoe U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abl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 hasCustomPrompt="1"/>
          </p:nvPr>
        </p:nvSpPr>
        <p:spPr>
          <a:xfrm>
            <a:off x="1103760" y="265320"/>
            <a:ext cx="9359640" cy="65700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45720" bIns="18000" anchor="t">
            <a:noAutofit/>
          </a:bodyPr>
          <a:lstStyle>
            <a:lvl1pPr indent="0" defTabSz="914400">
              <a:lnSpc>
                <a:spcPct val="90000"/>
              </a:lnSpc>
              <a:buNone/>
              <a:defRPr b="0" lang="sv-SE" sz="4200" strike="noStrike" u="none">
                <a:solidFill>
                  <a:srgbClr val="666666"/>
                </a:solidFill>
                <a:effectLst/>
                <a:uFillTx/>
                <a:latin typeface="Segoe UI Light"/>
              </a:defRPr>
            </a:lvl1pPr>
          </a:lstStyle>
          <a:p>
            <a:pPr indent="0" defTabSz="914400">
              <a:lnSpc>
                <a:spcPct val="90000"/>
              </a:lnSpc>
              <a:buNone/>
            </a:pPr>
            <a:r>
              <a:rPr b="0" lang="sv-SE" sz="4200" strike="noStrike" u="none">
                <a:solidFill>
                  <a:srgbClr val="666666"/>
                </a:solidFill>
                <a:effectLst/>
                <a:uFillTx/>
                <a:latin typeface="Segoe UI Light"/>
              </a:rPr>
              <a:t>Headline</a:t>
            </a:r>
            <a:endParaRPr b="0" lang="sv-SE" sz="4200" strike="noStrike" u="none">
              <a:solidFill>
                <a:srgbClr val="666666"/>
              </a:solidFill>
              <a:effectLst/>
              <a:uFillTx/>
              <a:latin typeface="Segoe UI Light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ftr" idx="4"/>
          </p:nvPr>
        </p:nvSpPr>
        <p:spPr>
          <a:xfrm>
            <a:off x="2053080" y="6475320"/>
            <a:ext cx="432000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sv-SE" sz="800" spc="79" strike="noStrike" u="none" cap="all">
                <a:solidFill>
                  <a:srgbClr val="cccccc"/>
                </a:solidFill>
                <a:effectLst/>
                <a:uFillTx/>
                <a:latin typeface="Segoe U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sv-SE" sz="800" spc="79" strike="noStrike" u="none" cap="all">
                <a:solidFill>
                  <a:srgbClr val="cccccc"/>
                </a:solidFill>
                <a:effectLst/>
                <a:uFillTx/>
                <a:latin typeface="Segoe UI"/>
              </a:rPr>
              <a:t>&lt;footer&gt;</a:t>
            </a:r>
            <a:endParaRPr b="0" lang="en-GB" sz="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sldNum" idx="5"/>
          </p:nvPr>
        </p:nvSpPr>
        <p:spPr>
          <a:xfrm>
            <a:off x="8735400" y="64753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sv-SE" sz="800" strike="noStrike" u="none">
                <a:solidFill>
                  <a:schemeClr val="accent1"/>
                </a:solidFill>
                <a:effectLst/>
                <a:uFillTx/>
                <a:latin typeface="Segoe U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4D930BA2-F628-4AAF-B4B8-B7BFCC56D57B}" type="slidenum">
              <a:rPr b="1" lang="sv-SE" sz="800" strike="noStrike" u="none">
                <a:solidFill>
                  <a:schemeClr val="accent1"/>
                </a:solidFill>
                <a:effectLst/>
                <a:uFillTx/>
                <a:latin typeface="Segoe UI"/>
              </a:rPr>
              <a:t>&lt;number&gt;</a:t>
            </a:fld>
            <a:endParaRPr b="0" lang="en-GB" sz="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body" hasCustomPrompt="1"/>
          </p:nvPr>
        </p:nvSpPr>
        <p:spPr>
          <a:xfrm>
            <a:off x="1103760" y="930960"/>
            <a:ext cx="9359640" cy="50688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18000" bIns="4572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sv-SE" sz="2200" strike="noStrike" u="none">
                <a:solidFill>
                  <a:schemeClr val="accent1"/>
                </a:solidFill>
                <a:effectLst/>
                <a:uFillTx/>
                <a:latin typeface="Segoe U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v-SE" sz="2200" strike="noStrike" u="none">
                <a:solidFill>
                  <a:schemeClr val="accent1"/>
                </a:solidFill>
                <a:effectLst/>
                <a:uFillTx/>
                <a:latin typeface="Segoe UI"/>
              </a:rPr>
              <a:t>Sub-headline</a:t>
            </a:r>
            <a:endParaRPr b="0" lang="sv-SE" sz="2200" strike="noStrike" u="none" cap="all">
              <a:solidFill>
                <a:schemeClr val="dk1"/>
              </a:solidFill>
              <a:effectLst/>
              <a:uFillTx/>
              <a:latin typeface="Segoe UI"/>
            </a:endParaRPr>
          </a:p>
        </p:txBody>
      </p:sp>
      <p:sp>
        <p:nvSpPr>
          <p:cNvPr id="17" name="Rektangel 9"/>
          <p:cNvSpPr/>
          <p:nvPr/>
        </p:nvSpPr>
        <p:spPr>
          <a:xfrm>
            <a:off x="0" y="447840"/>
            <a:ext cx="291600" cy="6409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pic>
        <p:nvPicPr>
          <p:cNvPr id="18" name="Bildobjekt 10" descr=""/>
          <p:cNvPicPr/>
          <p:nvPr/>
        </p:nvPicPr>
        <p:blipFill>
          <a:blip r:embed="rId2"/>
          <a:stretch/>
        </p:blipFill>
        <p:spPr>
          <a:xfrm>
            <a:off x="10924560" y="417600"/>
            <a:ext cx="826200" cy="799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" name="PlaceHolder 5"/>
          <p:cNvSpPr>
            <a:spLocks noGrp="1"/>
          </p:cNvSpPr>
          <p:nvPr>
            <p:ph type="body"/>
          </p:nvPr>
        </p:nvSpPr>
        <p:spPr>
          <a:xfrm>
            <a:off x="1103400" y="1614600"/>
            <a:ext cx="9359640" cy="4406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en-GB" sz="800" strike="noStrike" u="none" cap="all">
                <a:solidFill>
                  <a:schemeClr val="dk1"/>
                </a:solidFill>
                <a:effectLst/>
                <a:uFillTx/>
                <a:latin typeface="Segoe U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800" strike="noStrike" u="none" cap="all">
                <a:solidFill>
                  <a:schemeClr val="dk1"/>
                </a:solidFill>
                <a:effectLst/>
                <a:uFillTx/>
                <a:latin typeface="Segoe UI"/>
              </a:rPr>
              <a:t>Click icon to add table</a:t>
            </a:r>
            <a:endParaRPr b="0" lang="sv-SE" sz="800" strike="noStrike" u="none" cap="all">
              <a:solidFill>
                <a:schemeClr val="dk1"/>
              </a:solidFill>
              <a:effectLst/>
              <a:uFillTx/>
              <a:latin typeface="Segoe UI"/>
            </a:endParaRPr>
          </a:p>
        </p:txBody>
      </p:sp>
      <p:sp>
        <p:nvSpPr>
          <p:cNvPr id="20" name="PlaceHolder 6"/>
          <p:cNvSpPr>
            <a:spLocks noGrp="1"/>
          </p:cNvSpPr>
          <p:nvPr>
            <p:ph type="dt" idx="6"/>
          </p:nvPr>
        </p:nvSpPr>
        <p:spPr>
          <a:xfrm>
            <a:off x="1195560" y="6475320"/>
            <a:ext cx="8323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sv-SE" sz="800" spc="79" strike="noStrike" u="none">
                <a:solidFill>
                  <a:srgbClr val="cccccc"/>
                </a:solidFill>
                <a:effectLst/>
                <a:uFillTx/>
                <a:latin typeface="Segoe U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sv-SE" sz="800" spc="79" strike="noStrike" u="none">
                <a:solidFill>
                  <a:srgbClr val="cccccc"/>
                </a:solidFill>
                <a:effectLst/>
                <a:uFillTx/>
                <a:latin typeface="Segoe UI"/>
              </a:rPr>
              <a:t>&lt;date/time&gt;</a:t>
            </a:r>
            <a:endParaRPr b="0" lang="en-GB" sz="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_Title 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6"/>
          <p:cNvSpPr/>
          <p:nvPr/>
        </p:nvSpPr>
        <p:spPr>
          <a:xfrm>
            <a:off x="0" y="388440"/>
            <a:ext cx="12191760" cy="685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930320" y="1153800"/>
            <a:ext cx="8639640" cy="238716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45720" bIns="45720" anchor="b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GB" sz="4200" strike="noStrike" u="none">
                <a:solidFill>
                  <a:schemeClr val="lt1"/>
                </a:solidFill>
                <a:effectLst/>
                <a:uFillTx/>
                <a:latin typeface="Segoe UI Semibold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GB" sz="4200" strike="noStrike" u="none">
                <a:solidFill>
                  <a:schemeClr val="lt1"/>
                </a:solidFill>
                <a:effectLst/>
                <a:uFillTx/>
                <a:latin typeface="Segoe UI Semibold"/>
              </a:rPr>
              <a:t>Click to edit Master title style</a:t>
            </a:r>
            <a:endParaRPr b="0" lang="sv-SE" sz="4200" strike="noStrike" u="none">
              <a:solidFill>
                <a:schemeClr val="lt1"/>
              </a:solidFill>
              <a:effectLst/>
              <a:uFillTx/>
              <a:latin typeface="Segoe UI Semibold"/>
            </a:endParaRPr>
          </a:p>
        </p:txBody>
      </p:sp>
      <p:sp>
        <p:nvSpPr>
          <p:cNvPr id="23" name="Rektangel 7"/>
          <p:cNvSpPr/>
          <p:nvPr/>
        </p:nvSpPr>
        <p:spPr>
          <a:xfrm>
            <a:off x="0" y="447840"/>
            <a:ext cx="291600" cy="640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pic>
        <p:nvPicPr>
          <p:cNvPr id="24" name="Bildobjekt 8" descr=""/>
          <p:cNvPicPr/>
          <p:nvPr/>
        </p:nvPicPr>
        <p:blipFill>
          <a:blip r:embed="rId2"/>
          <a:stretch/>
        </p:blipFill>
        <p:spPr>
          <a:xfrm>
            <a:off x="10924560" y="417600"/>
            <a:ext cx="826200" cy="799920"/>
          </a:xfrm>
          <a:prstGeom prst="rect">
            <a:avLst/>
          </a:prstGeom>
          <a:noFill/>
          <a:ln w="0">
            <a:noFill/>
          </a:ln>
        </p:spPr>
      </p:pic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 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ktangel 6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930320" y="1153800"/>
            <a:ext cx="8639640" cy="238716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45720" bIns="45720" anchor="b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GB" sz="4200" strike="noStrike" u="none">
                <a:solidFill>
                  <a:schemeClr val="lt1"/>
                </a:solidFill>
                <a:effectLst/>
                <a:uFillTx/>
                <a:latin typeface="Segoe UI Semibold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GB" sz="4200" strike="noStrike" u="none">
                <a:solidFill>
                  <a:schemeClr val="lt1"/>
                </a:solidFill>
                <a:effectLst/>
                <a:uFillTx/>
                <a:latin typeface="Segoe UI Semibold"/>
              </a:rPr>
              <a:t>Click to edit Master title style</a:t>
            </a:r>
            <a:endParaRPr b="0" lang="sv-SE" sz="4200" strike="noStrike" u="none">
              <a:solidFill>
                <a:schemeClr val="lt1"/>
              </a:solidFill>
              <a:effectLst/>
              <a:uFillTx/>
              <a:latin typeface="Segoe UI Semibold"/>
            </a:endParaRPr>
          </a:p>
        </p:txBody>
      </p:sp>
      <p:sp>
        <p:nvSpPr>
          <p:cNvPr id="27" name="Rektangel 7"/>
          <p:cNvSpPr/>
          <p:nvPr/>
        </p:nvSpPr>
        <p:spPr>
          <a:xfrm>
            <a:off x="0" y="447840"/>
            <a:ext cx="291600" cy="640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pic>
        <p:nvPicPr>
          <p:cNvPr id="28" name="Bildobjekt 8" descr=""/>
          <p:cNvPicPr/>
          <p:nvPr/>
        </p:nvPicPr>
        <p:blipFill>
          <a:blip r:embed="rId2"/>
          <a:stretch/>
        </p:blipFill>
        <p:spPr>
          <a:xfrm>
            <a:off x="10924560" y="417600"/>
            <a:ext cx="826200" cy="799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9" name="PlaceHolder 2"/>
          <p:cNvSpPr>
            <a:spLocks noGrp="1"/>
          </p:cNvSpPr>
          <p:nvPr>
            <p:ph type="body" hasCustomPrompt="1"/>
          </p:nvPr>
        </p:nvSpPr>
        <p:spPr>
          <a:xfrm>
            <a:off x="1930320" y="5605560"/>
            <a:ext cx="6290640" cy="45936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18000" bIns="36000" anchor="b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1" lang="sv-SE" sz="1200" spc="119" strike="noStrike" u="none" cap="all">
                <a:solidFill>
                  <a:schemeClr val="lt1"/>
                </a:solidFill>
                <a:effectLst/>
                <a:uFillTx/>
                <a:latin typeface="Segoe U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sv-SE" sz="1200" spc="119" strike="noStrike" u="none" cap="all">
                <a:solidFill>
                  <a:schemeClr val="lt1"/>
                </a:solidFill>
                <a:effectLst/>
                <a:uFillTx/>
                <a:latin typeface="Segoe UI"/>
              </a:rPr>
              <a:t>presented by &lt;name nameson&gt;</a:t>
            </a:r>
            <a:endParaRPr b="1" lang="sv-SE" sz="1200" spc="119" strike="noStrike" u="none" cap="all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dt" idx="7"/>
          </p:nvPr>
        </p:nvSpPr>
        <p:spPr>
          <a:xfrm>
            <a:off x="1930320" y="6096600"/>
            <a:ext cx="12405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sv-SE" sz="1200" spc="79" strike="noStrike" u="none">
                <a:solidFill>
                  <a:srgbClr val="cccccc"/>
                </a:solidFill>
                <a:effectLst/>
                <a:uFillTx/>
                <a:latin typeface="Segoe U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sv-SE" sz="1200" spc="79" strike="noStrike" u="none">
                <a:solidFill>
                  <a:srgbClr val="cccccc"/>
                </a:solidFill>
                <a:effectLst/>
                <a:uFillTx/>
                <a:latin typeface="Segoe UI"/>
              </a:rPr>
              <a:t>&lt;date/time&gt;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Agenda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ktangel 8"/>
          <p:cNvSpPr/>
          <p:nvPr/>
        </p:nvSpPr>
        <p:spPr>
          <a:xfrm>
            <a:off x="0" y="16200"/>
            <a:ext cx="12191760" cy="685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sp>
        <p:nvSpPr>
          <p:cNvPr id="32" name="PlaceHolder 1"/>
          <p:cNvSpPr>
            <a:spLocks noGrp="1"/>
          </p:cNvSpPr>
          <p:nvPr>
            <p:ph type="title" hasCustomPrompt="1"/>
          </p:nvPr>
        </p:nvSpPr>
        <p:spPr>
          <a:xfrm>
            <a:off x="1103760" y="265320"/>
            <a:ext cx="9359640" cy="65700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45720" bIns="18000" anchor="t">
            <a:noAutofit/>
          </a:bodyPr>
          <a:lstStyle>
            <a:lvl1pPr indent="0" defTabSz="914400">
              <a:lnSpc>
                <a:spcPct val="90000"/>
              </a:lnSpc>
              <a:buNone/>
              <a:defRPr b="0" lang="sv-SE" sz="4200" strike="noStrike" u="none">
                <a:solidFill>
                  <a:schemeClr val="lt1"/>
                </a:solidFill>
                <a:effectLst/>
                <a:uFillTx/>
                <a:latin typeface="Segoe UI Light"/>
              </a:defRPr>
            </a:lvl1pPr>
          </a:lstStyle>
          <a:p>
            <a:pPr indent="0" defTabSz="914400">
              <a:lnSpc>
                <a:spcPct val="90000"/>
              </a:lnSpc>
              <a:buNone/>
            </a:pPr>
            <a:r>
              <a:rPr b="0" lang="sv-SE" sz="4200" strike="noStrike" u="none">
                <a:solidFill>
                  <a:schemeClr val="lt1"/>
                </a:solidFill>
                <a:effectLst/>
                <a:uFillTx/>
                <a:latin typeface="Segoe UI Light"/>
              </a:rPr>
              <a:t>Headline</a:t>
            </a:r>
            <a:endParaRPr b="0" lang="sv-SE" sz="4200" strike="noStrike" u="none">
              <a:solidFill>
                <a:schemeClr val="lt1"/>
              </a:solidFill>
              <a:effectLst/>
              <a:uFillTx/>
              <a:latin typeface="Segoe UI Light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ftr" idx="8"/>
          </p:nvPr>
        </p:nvSpPr>
        <p:spPr>
          <a:xfrm>
            <a:off x="2053080" y="6475320"/>
            <a:ext cx="432000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sv-SE" sz="800" spc="79" strike="noStrike" u="none" cap="all">
                <a:solidFill>
                  <a:schemeClr val="lt1"/>
                </a:solidFill>
                <a:effectLst/>
                <a:uFillTx/>
                <a:latin typeface="Segoe U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sv-SE" sz="800" spc="79" strike="noStrike" u="none" cap="all">
                <a:solidFill>
                  <a:schemeClr val="lt1"/>
                </a:solidFill>
                <a:effectLst/>
                <a:uFillTx/>
                <a:latin typeface="Segoe UI"/>
              </a:rPr>
              <a:t>&lt;footer&gt;</a:t>
            </a:r>
            <a:endParaRPr b="0" lang="en-GB" sz="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sldNum" idx="9"/>
          </p:nvPr>
        </p:nvSpPr>
        <p:spPr>
          <a:xfrm>
            <a:off x="8735400" y="64753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sv-SE" sz="800" strike="noStrike" u="none">
                <a:solidFill>
                  <a:schemeClr val="lt1"/>
                </a:solidFill>
                <a:effectLst/>
                <a:uFillTx/>
                <a:latin typeface="Segoe U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4E340EFD-C37B-4750-B150-BF0A26C0BDFB}" type="slidenum">
              <a:rPr b="1" lang="sv-SE" sz="800" strike="noStrike" u="none">
                <a:solidFill>
                  <a:schemeClr val="lt1"/>
                </a:solidFill>
                <a:effectLst/>
                <a:uFillTx/>
                <a:latin typeface="Segoe UI"/>
              </a:rPr>
              <a:t>&lt;number&gt;</a:t>
            </a:fld>
            <a:endParaRPr b="0" lang="en-GB" sz="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5" name="Rektangel 9"/>
          <p:cNvSpPr/>
          <p:nvPr/>
        </p:nvSpPr>
        <p:spPr>
          <a:xfrm>
            <a:off x="0" y="447840"/>
            <a:ext cx="291600" cy="640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pic>
        <p:nvPicPr>
          <p:cNvPr id="36" name="Bildobjekt 11" descr=""/>
          <p:cNvPicPr/>
          <p:nvPr/>
        </p:nvPicPr>
        <p:blipFill>
          <a:blip r:embed="rId2"/>
          <a:stretch/>
        </p:blipFill>
        <p:spPr>
          <a:xfrm>
            <a:off x="10924560" y="417600"/>
            <a:ext cx="826200" cy="799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1195560" y="1640880"/>
            <a:ext cx="10041840" cy="4375080"/>
          </a:xfrm>
          <a:prstGeom prst="rect">
            <a:avLst/>
          </a:prstGeom>
          <a:noFill/>
          <a:ln w="0">
            <a:noFill/>
          </a:ln>
        </p:spPr>
        <p:txBody>
          <a:bodyPr lIns="0" rIns="91440" tIns="45720" bIns="45720" anchor="t">
            <a:noAutofit/>
          </a:bodyPr>
          <a:lstStyle>
            <a:lvl1pPr marL="457200" indent="-457200" defTabSz="914400">
              <a:lnSpc>
                <a:spcPct val="100000"/>
              </a:lnSpc>
              <a:spcBef>
                <a:spcPts val="1001"/>
              </a:spcBef>
              <a:buClr>
                <a:srgbClr val="ffffff"/>
              </a:buClr>
              <a:buFont typeface="Segoe UI Light"/>
              <a:buAutoNum type="arabicPeriod"/>
              <a:defRPr b="0" lang="en-GB" sz="2000" strike="noStrike" u="none">
                <a:solidFill>
                  <a:schemeClr val="lt1"/>
                </a:solidFill>
                <a:effectLst/>
                <a:uFillTx/>
                <a:latin typeface="Segoe UI"/>
              </a:defRPr>
            </a:lvl1pPr>
          </a:lstStyle>
          <a:p>
            <a:pPr marL="457200" indent="-457200" defTabSz="914400">
              <a:lnSpc>
                <a:spcPct val="100000"/>
              </a:lnSpc>
              <a:spcBef>
                <a:spcPts val="1001"/>
              </a:spcBef>
              <a:buClr>
                <a:srgbClr val="ffffff"/>
              </a:buClr>
              <a:buFont typeface="Segoe UI Light"/>
              <a:buAutoNum type="arabicPeriod"/>
            </a:pPr>
            <a:r>
              <a:rPr b="0" lang="en-GB" sz="2000" strike="noStrike" u="none">
                <a:solidFill>
                  <a:schemeClr val="lt1"/>
                </a:solidFill>
                <a:effectLst/>
                <a:uFillTx/>
                <a:latin typeface="Segoe UI"/>
              </a:rPr>
              <a:t>Click to edit Master text styles</a:t>
            </a:r>
            <a:endParaRPr b="0" lang="sv-SE" sz="20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dt" idx="10"/>
          </p:nvPr>
        </p:nvSpPr>
        <p:spPr>
          <a:xfrm>
            <a:off x="1195560" y="6475320"/>
            <a:ext cx="8323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sv-SE" sz="800" spc="79" strike="noStrike" u="none">
                <a:solidFill>
                  <a:srgbClr val="cccccc"/>
                </a:solidFill>
                <a:effectLst/>
                <a:uFillTx/>
                <a:latin typeface="Segoe U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sv-SE" sz="800" spc="79" strike="noStrike" u="none">
                <a:solidFill>
                  <a:srgbClr val="cccccc"/>
                </a:solidFill>
                <a:effectLst/>
                <a:uFillTx/>
                <a:latin typeface="Segoe UI"/>
              </a:rPr>
              <a:t>&lt;date/time&gt;</a:t>
            </a:r>
            <a:endParaRPr b="0" lang="en-GB" sz="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hapter/breaker 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ktangel 5"/>
          <p:cNvSpPr/>
          <p:nvPr/>
        </p:nvSpPr>
        <p:spPr>
          <a:xfrm>
            <a:off x="0" y="0"/>
            <a:ext cx="6477480" cy="685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sp>
        <p:nvSpPr>
          <p:cNvPr id="40" name="Rektangel 7"/>
          <p:cNvSpPr/>
          <p:nvPr/>
        </p:nvSpPr>
        <p:spPr>
          <a:xfrm>
            <a:off x="0" y="447840"/>
            <a:ext cx="291600" cy="640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sp>
        <p:nvSpPr>
          <p:cNvPr id="41" name="PlaceHolder 1"/>
          <p:cNvSpPr>
            <a:spLocks noGrp="1"/>
          </p:cNvSpPr>
          <p:nvPr>
            <p:ph type="body" hasCustomPrompt="1"/>
          </p:nvPr>
        </p:nvSpPr>
        <p:spPr>
          <a:xfrm>
            <a:off x="6477840" y="0"/>
            <a:ext cx="5713920" cy="6857640"/>
          </a:xfrm>
          <a:prstGeom prst="rect">
            <a:avLst/>
          </a:prstGeom>
          <a:solidFill>
            <a:srgbClr val="ececec"/>
          </a:solidFill>
          <a:ln w="0">
            <a:noFill/>
          </a:ln>
        </p:spPr>
        <p:txBody>
          <a:bodyPr lIns="90000" rIns="90000" tIns="45000" bIns="45000" anchor="t">
            <a:normAutofit/>
          </a:bodyPr>
          <a:lstStyle>
            <a:lvl1pPr indent="0" algn="ctr" defTabSz="914400">
              <a:lnSpc>
                <a:spcPct val="100000"/>
              </a:lnSpc>
              <a:buNone/>
              <a:defRPr b="0" lang="sv-SE" sz="800" strike="noStrike" u="none">
                <a:solidFill>
                  <a:schemeClr val="dk1"/>
                </a:solidFill>
                <a:effectLst/>
                <a:uFillTx/>
                <a:latin typeface="Segoe U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b="0" lang="sv-SE" sz="800" strike="noStrike" u="none">
                <a:solidFill>
                  <a:schemeClr val="dk1"/>
                </a:solidFill>
                <a:effectLst/>
                <a:uFillTx/>
                <a:latin typeface="Segoe UI"/>
              </a:rPr>
              <a:t>INSERT IMAGE</a:t>
            </a:r>
            <a:endParaRPr b="0" lang="sv-SE" sz="800" strike="noStrike" u="none">
              <a:solidFill>
                <a:schemeClr val="lt1"/>
              </a:solidFill>
              <a:effectLst/>
              <a:uFillTx/>
              <a:latin typeface="Segoe UI Semibold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10924560" y="417600"/>
            <a:ext cx="827640" cy="798840"/>
          </a:xfrm>
          <a:prstGeom prst="rect">
            <a:avLst/>
          </a:prstGeom>
          <a:blipFill rotWithShape="0">
            <a:blip r:embed="rId2"/>
            <a:stretch/>
          </a:blipFill>
          <a:ln w="0">
            <a:noFill/>
          </a:ln>
        </p:spPr>
        <p:txBody>
          <a:bodyPr lIns="0" rIns="91440" tIns="45720" bIns="45720" anchor="t">
            <a:normAutofit/>
          </a:bodyPr>
          <a:lstStyle>
            <a:lvl1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  <a:defRPr b="0" lang="en-GB" sz="100" strike="noStrike" u="none">
                <a:solidFill>
                  <a:srgbClr val="ffffff">
                    <a:alpha val="1000"/>
                  </a:srgbClr>
                </a:solidFill>
                <a:effectLst/>
                <a:uFillTx/>
                <a:latin typeface="Segoe UI"/>
              </a:defRPr>
            </a:lvl1pPr>
          </a:lstStyle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100" strike="noStrike" u="none">
                <a:solidFill>
                  <a:srgbClr val="ffffff">
                    <a:alpha val="1000"/>
                  </a:srgbClr>
                </a:solidFill>
                <a:effectLst/>
                <a:uFillTx/>
                <a:latin typeface="Segoe UI"/>
              </a:rPr>
              <a:t>Click to edit Master text styles</a:t>
            </a:r>
            <a:endParaRPr b="0" lang="sv-SE" sz="100" strike="noStrike" u="none">
              <a:solidFill>
                <a:schemeClr val="lt1"/>
              </a:solidFill>
              <a:effectLst/>
              <a:uFillTx/>
              <a:latin typeface="Segoe UI Semibold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body"/>
          </p:nvPr>
        </p:nvSpPr>
        <p:spPr>
          <a:xfrm>
            <a:off x="0" y="447840"/>
            <a:ext cx="291600" cy="640980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txBody>
          <a:bodyPr lIns="0" rIns="91440" tIns="45720" bIns="45720" anchor="t">
            <a:normAutofit/>
          </a:bodyPr>
          <a:lstStyle>
            <a:lvl1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  <a:defRPr b="0" lang="en-GB" sz="100" strike="noStrike" u="none">
                <a:solidFill>
                  <a:srgbClr val="ffffff">
                    <a:alpha val="1000"/>
                  </a:srgbClr>
                </a:solidFill>
                <a:effectLst/>
                <a:uFillTx/>
                <a:latin typeface="Segoe UI"/>
              </a:defRPr>
            </a:lvl1pPr>
          </a:lstStyle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100" strike="noStrike" u="none">
                <a:solidFill>
                  <a:srgbClr val="ffffff">
                    <a:alpha val="1000"/>
                  </a:srgbClr>
                </a:solidFill>
                <a:effectLst/>
                <a:uFillTx/>
                <a:latin typeface="Segoe UI"/>
              </a:rPr>
              <a:t>Click to edit Master text styles</a:t>
            </a:r>
            <a:endParaRPr b="0" lang="sv-SE" sz="100" strike="noStrike" u="none">
              <a:solidFill>
                <a:schemeClr val="lt1"/>
              </a:solidFill>
              <a:effectLst/>
              <a:uFillTx/>
              <a:latin typeface="Segoe UI Semibold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body" hasCustomPrompt="1"/>
          </p:nvPr>
        </p:nvSpPr>
        <p:spPr>
          <a:xfrm>
            <a:off x="1230480" y="1051200"/>
            <a:ext cx="4255560" cy="828720"/>
          </a:xfrm>
          <a:prstGeom prst="rect">
            <a:avLst/>
          </a:prstGeom>
          <a:noFill/>
          <a:ln w="0">
            <a:noFill/>
          </a:ln>
        </p:spPr>
        <p:txBody>
          <a:bodyPr lIns="0" rIns="18000" tIns="45720" bIns="45720" anchor="b">
            <a:noAutofit/>
          </a:bodyPr>
          <a:lstStyle>
            <a:lvl1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  <a:defRPr b="0" lang="sv-SE" sz="4800" strike="noStrike" u="none">
                <a:solidFill>
                  <a:schemeClr val="lt1"/>
                </a:solidFill>
                <a:effectLst/>
                <a:uFillTx/>
                <a:latin typeface="Segoe UI"/>
              </a:defRPr>
            </a:lvl1pPr>
          </a:lstStyle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sv-SE" sz="4800" strike="noStrike" u="none">
                <a:solidFill>
                  <a:schemeClr val="lt1"/>
                </a:solidFill>
                <a:effectLst/>
                <a:uFillTx/>
                <a:latin typeface="Segoe UI"/>
              </a:rPr>
              <a:t># (chapter)</a:t>
            </a:r>
            <a:endParaRPr b="0" lang="sv-SE" sz="4800" strike="noStrike" u="none">
              <a:solidFill>
                <a:schemeClr val="lt1"/>
              </a:solidFill>
              <a:effectLst/>
              <a:uFillTx/>
              <a:latin typeface="Segoe UI Semibold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 hasCustomPrompt="1"/>
          </p:nvPr>
        </p:nvSpPr>
        <p:spPr>
          <a:xfrm>
            <a:off x="1230480" y="2169360"/>
            <a:ext cx="4255560" cy="2462400"/>
          </a:xfrm>
          <a:prstGeom prst="rect">
            <a:avLst/>
          </a:prstGeom>
          <a:noFill/>
          <a:ln w="0">
            <a:noFill/>
          </a:ln>
        </p:spPr>
        <p:txBody>
          <a:bodyPr lIns="0" rIns="18000" tIns="45720" bIns="4572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sv-SE" sz="4200" strike="noStrike" u="none">
                <a:solidFill>
                  <a:schemeClr val="lt1"/>
                </a:solidFill>
                <a:effectLst/>
                <a:uFillTx/>
                <a:latin typeface="Segoe UI Semibold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v-SE" sz="4200" strike="noStrike" u="none">
                <a:solidFill>
                  <a:schemeClr val="lt1"/>
                </a:solidFill>
                <a:effectLst/>
                <a:uFillTx/>
                <a:latin typeface="Segoe UI Semibold"/>
              </a:rPr>
              <a:t>Headline</a:t>
            </a:r>
            <a:endParaRPr b="0" lang="sv-SE" sz="4200" strike="noStrike" u="none">
              <a:solidFill>
                <a:schemeClr val="lt1"/>
              </a:solidFill>
              <a:effectLst/>
              <a:uFillTx/>
              <a:latin typeface="Segoe UI Semibold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One column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 hasCustomPrompt="1"/>
          </p:nvPr>
        </p:nvSpPr>
        <p:spPr>
          <a:xfrm>
            <a:off x="1103760" y="265320"/>
            <a:ext cx="9359640" cy="65700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45720" bIns="18000" anchor="t">
            <a:noAutofit/>
          </a:bodyPr>
          <a:lstStyle>
            <a:lvl1pPr indent="0" defTabSz="914400">
              <a:lnSpc>
                <a:spcPct val="90000"/>
              </a:lnSpc>
              <a:buNone/>
              <a:defRPr b="0" lang="sv-SE" sz="4200" strike="noStrike" u="none">
                <a:solidFill>
                  <a:srgbClr val="666666"/>
                </a:solidFill>
                <a:effectLst/>
                <a:uFillTx/>
                <a:latin typeface="Segoe UI Light"/>
              </a:defRPr>
            </a:lvl1pPr>
          </a:lstStyle>
          <a:p>
            <a:pPr indent="0" defTabSz="914400">
              <a:lnSpc>
                <a:spcPct val="90000"/>
              </a:lnSpc>
              <a:buNone/>
            </a:pPr>
            <a:r>
              <a:rPr b="0" lang="sv-SE" sz="4200" strike="noStrike" u="none">
                <a:solidFill>
                  <a:srgbClr val="666666"/>
                </a:solidFill>
                <a:effectLst/>
                <a:uFillTx/>
                <a:latin typeface="Segoe UI Light"/>
              </a:rPr>
              <a:t>Headline</a:t>
            </a:r>
            <a:endParaRPr b="0" lang="sv-SE" sz="4200" strike="noStrike" u="none">
              <a:solidFill>
                <a:srgbClr val="666666"/>
              </a:solidFill>
              <a:effectLst/>
              <a:uFillTx/>
              <a:latin typeface="Segoe UI Light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ftr" idx="11"/>
          </p:nvPr>
        </p:nvSpPr>
        <p:spPr>
          <a:xfrm>
            <a:off x="2053080" y="6475320"/>
            <a:ext cx="432000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sv-SE" sz="800" spc="79" strike="noStrike" u="none" cap="all">
                <a:solidFill>
                  <a:srgbClr val="cccccc"/>
                </a:solidFill>
                <a:effectLst/>
                <a:uFillTx/>
                <a:latin typeface="Segoe U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sv-SE" sz="800" spc="79" strike="noStrike" u="none" cap="all">
                <a:solidFill>
                  <a:srgbClr val="cccccc"/>
                </a:solidFill>
                <a:effectLst/>
                <a:uFillTx/>
                <a:latin typeface="Segoe UI"/>
              </a:rPr>
              <a:t>&lt;footer&gt;</a:t>
            </a:r>
            <a:endParaRPr b="0" lang="en-GB" sz="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sldNum" idx="12"/>
          </p:nvPr>
        </p:nvSpPr>
        <p:spPr>
          <a:xfrm>
            <a:off x="8735400" y="64753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sv-SE" sz="800" strike="noStrike" u="none">
                <a:solidFill>
                  <a:schemeClr val="accent1"/>
                </a:solidFill>
                <a:effectLst/>
                <a:uFillTx/>
                <a:latin typeface="Segoe U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570153FE-62A8-4B6B-B648-01720609CF64}" type="slidenum">
              <a:rPr b="1" lang="sv-SE" sz="800" strike="noStrike" u="none">
                <a:solidFill>
                  <a:schemeClr val="accent1"/>
                </a:solidFill>
                <a:effectLst/>
                <a:uFillTx/>
                <a:latin typeface="Segoe UI"/>
              </a:rPr>
              <a:t>&lt;number&gt;</a:t>
            </a:fld>
            <a:endParaRPr b="0" lang="en-GB" sz="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9" name="PlaceHolder 4"/>
          <p:cNvSpPr>
            <a:spLocks noGrp="1"/>
          </p:cNvSpPr>
          <p:nvPr>
            <p:ph type="body" hasCustomPrompt="1"/>
          </p:nvPr>
        </p:nvSpPr>
        <p:spPr>
          <a:xfrm>
            <a:off x="1103760" y="930960"/>
            <a:ext cx="9359640" cy="50688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18000" bIns="4572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sv-SE" sz="2200" strike="noStrike" u="none">
                <a:solidFill>
                  <a:schemeClr val="accent1"/>
                </a:solidFill>
                <a:effectLst/>
                <a:uFillTx/>
                <a:latin typeface="Segoe U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v-SE" sz="2200" strike="noStrike" u="none">
                <a:solidFill>
                  <a:schemeClr val="accent1"/>
                </a:solidFill>
                <a:effectLst/>
                <a:uFillTx/>
                <a:latin typeface="Segoe UI"/>
              </a:rPr>
              <a:t>Sub-headline</a:t>
            </a:r>
            <a:endParaRPr b="0" lang="sv-SE" sz="22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</p:txBody>
      </p:sp>
      <p:sp>
        <p:nvSpPr>
          <p:cNvPr id="50" name="Rektangel 9"/>
          <p:cNvSpPr/>
          <p:nvPr/>
        </p:nvSpPr>
        <p:spPr>
          <a:xfrm>
            <a:off x="0" y="447840"/>
            <a:ext cx="291600" cy="6409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pic>
        <p:nvPicPr>
          <p:cNvPr id="51" name="Bildobjekt 10" descr=""/>
          <p:cNvPicPr/>
          <p:nvPr/>
        </p:nvPicPr>
        <p:blipFill>
          <a:blip r:embed="rId2"/>
          <a:stretch/>
        </p:blipFill>
        <p:spPr>
          <a:xfrm>
            <a:off x="10924560" y="417600"/>
            <a:ext cx="826200" cy="799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2" name="PlaceHolder 5"/>
          <p:cNvSpPr>
            <a:spLocks noGrp="1"/>
          </p:cNvSpPr>
          <p:nvPr>
            <p:ph type="body"/>
          </p:nvPr>
        </p:nvSpPr>
        <p:spPr>
          <a:xfrm>
            <a:off x="1094400" y="1562400"/>
            <a:ext cx="9365400" cy="4767840"/>
          </a:xfrm>
          <a:prstGeom prst="rect">
            <a:avLst/>
          </a:prstGeom>
          <a:noFill/>
          <a:ln w="0">
            <a:noFill/>
          </a:ln>
        </p:spPr>
        <p:txBody>
          <a:bodyPr lIns="0" rIns="18000" tIns="45720" bIns="45720" anchor="t">
            <a:noAutofit/>
          </a:bodyPr>
          <a:lstStyle>
            <a:lvl1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Segoe UI"/>
              <a:buChar char=" "/>
              <a:tabLst>
                <a:tab algn="l" pos="0"/>
              </a:tabLst>
              <a:def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1pPr>
            <a:lvl2pPr marL="316080" lvl="1" indent="-23328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Wingdings" charset="2"/>
              <a:buChar char=""/>
              <a:tabLst>
                <a:tab algn="l" pos="0"/>
              </a:tabLst>
              <a:def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2pPr>
            <a:lvl3pPr marL="582480" lvl="2" indent="-2509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tabLst>
                <a:tab algn="l" pos="0"/>
              </a:tabLst>
              <a:defRPr b="0" lang="en-GB" sz="18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3pPr>
            <a:lvl4pPr marL="839880" lvl="3" indent="-23328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tabLst>
                <a:tab algn="l" pos="0"/>
              </a:tabLst>
              <a:defRPr b="0" lang="en-GB" sz="16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4pPr>
            <a:lvl5pPr marL="1055520" lvl="4" indent="-20016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tabLst>
                <a:tab algn="l" pos="0"/>
              </a:tabLst>
              <a:defRPr b="0" lang="en-GB" sz="14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5pPr>
          </a:lstStyle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Segoe UI"/>
              <a:buChar char=" "/>
              <a:tabLst>
                <a:tab algn="l" pos="0"/>
              </a:tabLst>
            </a:pPr>
            <a:r>
              <a: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Click to edit Master text styles</a:t>
            </a:r>
            <a:endParaRPr b="0" lang="sv-SE" sz="20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316080" lvl="1" indent="-23328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Second level</a:t>
            </a:r>
            <a:endParaRPr b="0" lang="sv-SE" sz="20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582480" lvl="2" indent="-2509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tabLst>
                <a:tab algn="l" pos="0"/>
              </a:tabLst>
            </a:pPr>
            <a:r>
              <a:rPr b="0" lang="en-GB" sz="18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Third level</a:t>
            </a:r>
            <a:endParaRPr b="0" lang="sv-SE" sz="18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839880" lvl="3" indent="-23328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tabLst>
                <a:tab algn="l" pos="0"/>
              </a:tabLst>
            </a:pPr>
            <a:r>
              <a:rPr b="0" lang="en-GB" sz="16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Fourth level</a:t>
            </a:r>
            <a:endParaRPr b="0" lang="sv-SE" sz="16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1055520" lvl="4" indent="-20016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tabLst>
                <a:tab algn="l" pos="0"/>
              </a:tabLst>
            </a:pPr>
            <a:r>
              <a:rPr b="0" lang="en-GB" sz="14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Fifth level</a:t>
            </a:r>
            <a:endParaRPr b="0" lang="sv-SE" sz="14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</p:txBody>
      </p:sp>
      <p:sp>
        <p:nvSpPr>
          <p:cNvPr id="53" name="PlaceHolder 6"/>
          <p:cNvSpPr>
            <a:spLocks noGrp="1"/>
          </p:cNvSpPr>
          <p:nvPr>
            <p:ph type="dt" idx="13"/>
          </p:nvPr>
        </p:nvSpPr>
        <p:spPr>
          <a:xfrm>
            <a:off x="1195560" y="6475320"/>
            <a:ext cx="8323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sv-SE" sz="800" spc="79" strike="noStrike" u="none">
                <a:solidFill>
                  <a:srgbClr val="cccccc"/>
                </a:solidFill>
                <a:effectLst/>
                <a:uFillTx/>
                <a:latin typeface="Segoe U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sv-SE" sz="800" spc="79" strike="noStrike" u="none">
                <a:solidFill>
                  <a:srgbClr val="cccccc"/>
                </a:solidFill>
                <a:effectLst/>
                <a:uFillTx/>
                <a:latin typeface="Segoe UI"/>
              </a:rPr>
              <a:t>&lt;date/time&gt;</a:t>
            </a:r>
            <a:endParaRPr b="0" lang="en-GB" sz="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ext in 2 column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 hasCustomPrompt="1"/>
          </p:nvPr>
        </p:nvSpPr>
        <p:spPr>
          <a:xfrm>
            <a:off x="1103760" y="265320"/>
            <a:ext cx="9359640" cy="65700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45720" bIns="18000" anchor="t">
            <a:noAutofit/>
          </a:bodyPr>
          <a:lstStyle>
            <a:lvl1pPr indent="0" defTabSz="914400">
              <a:lnSpc>
                <a:spcPct val="90000"/>
              </a:lnSpc>
              <a:buNone/>
              <a:defRPr b="0" lang="sv-SE" sz="4200" strike="noStrike" u="none">
                <a:solidFill>
                  <a:srgbClr val="666666"/>
                </a:solidFill>
                <a:effectLst/>
                <a:uFillTx/>
                <a:latin typeface="Segoe UI Light"/>
              </a:defRPr>
            </a:lvl1pPr>
          </a:lstStyle>
          <a:p>
            <a:pPr indent="0" defTabSz="914400">
              <a:lnSpc>
                <a:spcPct val="90000"/>
              </a:lnSpc>
              <a:buNone/>
            </a:pPr>
            <a:r>
              <a:rPr b="0" lang="sv-SE" sz="4200" strike="noStrike" u="none">
                <a:solidFill>
                  <a:srgbClr val="666666"/>
                </a:solidFill>
                <a:effectLst/>
                <a:uFillTx/>
                <a:latin typeface="Segoe UI Light"/>
              </a:rPr>
              <a:t>Headline</a:t>
            </a:r>
            <a:endParaRPr b="0" lang="sv-SE" sz="4200" strike="noStrike" u="none">
              <a:solidFill>
                <a:srgbClr val="666666"/>
              </a:solidFill>
              <a:effectLst/>
              <a:uFillTx/>
              <a:latin typeface="Segoe UI Light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ftr" idx="14"/>
          </p:nvPr>
        </p:nvSpPr>
        <p:spPr>
          <a:xfrm>
            <a:off x="2053080" y="6475320"/>
            <a:ext cx="432000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sv-SE" sz="800" spc="79" strike="noStrike" u="none" cap="all">
                <a:solidFill>
                  <a:srgbClr val="cccccc"/>
                </a:solidFill>
                <a:effectLst/>
                <a:uFillTx/>
                <a:latin typeface="Segoe U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sv-SE" sz="800" spc="79" strike="noStrike" u="none" cap="all">
                <a:solidFill>
                  <a:srgbClr val="cccccc"/>
                </a:solidFill>
                <a:effectLst/>
                <a:uFillTx/>
                <a:latin typeface="Segoe UI"/>
              </a:rPr>
              <a:t>&lt;footer&gt;</a:t>
            </a:r>
            <a:endParaRPr b="0" lang="en-GB" sz="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sldNum" idx="15"/>
          </p:nvPr>
        </p:nvSpPr>
        <p:spPr>
          <a:xfrm>
            <a:off x="8735400" y="64753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sv-SE" sz="800" strike="noStrike" u="none">
                <a:solidFill>
                  <a:schemeClr val="accent1"/>
                </a:solidFill>
                <a:effectLst/>
                <a:uFillTx/>
                <a:latin typeface="Segoe U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78E4C64B-B0A1-4290-BD80-D678DA1DEAC2}" type="slidenum">
              <a:rPr b="1" lang="sv-SE" sz="800" strike="noStrike" u="none">
                <a:solidFill>
                  <a:schemeClr val="accent1"/>
                </a:solidFill>
                <a:effectLst/>
                <a:uFillTx/>
                <a:latin typeface="Segoe UI"/>
              </a:rPr>
              <a:t>&lt;number&gt;</a:t>
            </a:fld>
            <a:endParaRPr b="0" lang="en-GB" sz="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1094400" y="1562400"/>
            <a:ext cx="4993560" cy="4767840"/>
          </a:xfrm>
          <a:prstGeom prst="rect">
            <a:avLst/>
          </a:prstGeom>
          <a:noFill/>
          <a:ln w="0">
            <a:noFill/>
          </a:ln>
        </p:spPr>
        <p:txBody>
          <a:bodyPr lIns="0" rIns="18000" tIns="45720" bIns="45720" anchor="t">
            <a:noAutofit/>
          </a:bodyPr>
          <a:lstStyle>
            <a:lvl1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Segoe UI"/>
              <a:buChar char=" "/>
              <a:def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1pPr>
            <a:lvl2pPr marL="358920" lvl="1" indent="-216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Wingdings" charset="2"/>
              <a:buChar char=""/>
              <a:def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2pPr>
            <a:lvl3pPr marL="449280" lvl="2" indent="-1969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8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3pPr>
            <a:lvl4pPr marL="541440" lvl="3" indent="-180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6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4pPr>
            <a:lvl5pPr marL="630000" lvl="4" indent="-162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4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5pPr>
          </a:lstStyle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Segoe UI"/>
              <a:buChar char=" "/>
            </a:pPr>
            <a:r>
              <a: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Click to edit Master text styles</a:t>
            </a: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  <a:p>
            <a:pPr marL="358920" lvl="1" indent="-216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Wingdings" charset="2"/>
              <a:buChar char=""/>
            </a:pPr>
            <a:r>
              <a: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Second level</a:t>
            </a:r>
            <a:endParaRPr b="0" lang="sv-SE" sz="20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449280" lvl="2" indent="-1969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</a:pPr>
            <a:r>
              <a:rPr b="0" lang="en-GB" sz="18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Third level</a:t>
            </a:r>
            <a:endParaRPr b="0" lang="sv-SE" sz="18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541440" lvl="3" indent="-180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</a:pPr>
            <a:r>
              <a:rPr b="0" lang="en-GB" sz="16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Fourth level</a:t>
            </a:r>
            <a:endParaRPr b="0" lang="sv-SE" sz="16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630000" lvl="4" indent="-162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</a:pPr>
            <a:r>
              <a:rPr b="0" lang="en-GB" sz="14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Fifth level</a:t>
            </a:r>
            <a:endParaRPr b="0" lang="sv-SE" sz="14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</p:txBody>
      </p:sp>
      <p:sp>
        <p:nvSpPr>
          <p:cNvPr id="58" name="PlaceHolder 5"/>
          <p:cNvSpPr>
            <a:spLocks noGrp="1"/>
          </p:cNvSpPr>
          <p:nvPr>
            <p:ph type="body"/>
          </p:nvPr>
        </p:nvSpPr>
        <p:spPr>
          <a:xfrm>
            <a:off x="6373800" y="1562400"/>
            <a:ext cx="4993560" cy="4767840"/>
          </a:xfrm>
          <a:prstGeom prst="rect">
            <a:avLst/>
          </a:prstGeom>
          <a:noFill/>
          <a:ln w="0">
            <a:noFill/>
          </a:ln>
        </p:spPr>
        <p:txBody>
          <a:bodyPr lIns="0" rIns="18000" tIns="45720" bIns="45720" anchor="t">
            <a:noAutofit/>
          </a:bodyPr>
          <a:lstStyle>
            <a:lvl1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Segoe UI"/>
              <a:buChar char=" "/>
              <a:def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1pPr>
            <a:lvl2pPr marL="360000" lvl="1" indent="-216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Wingdings" charset="2"/>
              <a:buChar char=""/>
              <a:def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2pPr>
            <a:lvl3pPr marL="450000" lvl="2" indent="-198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8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3pPr>
            <a:lvl4pPr marL="540000" lvl="3" indent="-180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6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4pPr>
            <a:lvl5pPr marL="628560" lvl="4" indent="-162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4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5pPr>
          </a:lstStyle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Segoe UI"/>
              <a:buChar char=" "/>
            </a:pPr>
            <a:r>
              <a: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Click to edit Master text styles</a:t>
            </a: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  <a:p>
            <a:pPr marL="360000" lvl="1" indent="-216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Wingdings" charset="2"/>
              <a:buChar char=""/>
            </a:pPr>
            <a:r>
              <a: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Second level</a:t>
            </a:r>
            <a:endParaRPr b="0" lang="sv-SE" sz="20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450000" lvl="2" indent="-198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</a:pPr>
            <a:r>
              <a:rPr b="0" lang="en-GB" sz="18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Third level</a:t>
            </a:r>
            <a:endParaRPr b="0" lang="sv-SE" sz="18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540000" lvl="3" indent="-180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</a:pPr>
            <a:r>
              <a:rPr b="0" lang="en-GB" sz="16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Fourth level</a:t>
            </a:r>
            <a:endParaRPr b="0" lang="sv-SE" sz="16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628560" lvl="4" indent="-162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</a:pPr>
            <a:r>
              <a:rPr b="0" lang="en-GB" sz="14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Fifth level</a:t>
            </a:r>
            <a:endParaRPr b="0" lang="sv-SE" sz="14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</p:txBody>
      </p:sp>
      <p:sp>
        <p:nvSpPr>
          <p:cNvPr id="59" name="PlaceHolder 6"/>
          <p:cNvSpPr>
            <a:spLocks noGrp="1"/>
          </p:cNvSpPr>
          <p:nvPr>
            <p:ph type="body" hasCustomPrompt="1"/>
          </p:nvPr>
        </p:nvSpPr>
        <p:spPr>
          <a:xfrm>
            <a:off x="1103760" y="930960"/>
            <a:ext cx="9359640" cy="50688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18000" bIns="4572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sv-SE" sz="2200" strike="noStrike" u="none">
                <a:solidFill>
                  <a:schemeClr val="accent1"/>
                </a:solidFill>
                <a:effectLst/>
                <a:uFillTx/>
                <a:latin typeface="Segoe U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v-SE" sz="2200" strike="noStrike" u="none">
                <a:solidFill>
                  <a:schemeClr val="accent1"/>
                </a:solidFill>
                <a:effectLst/>
                <a:uFillTx/>
                <a:latin typeface="Segoe UI"/>
              </a:rPr>
              <a:t>Sub-headline</a:t>
            </a:r>
            <a:endParaRPr b="0" lang="sv-SE" sz="22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</p:txBody>
      </p:sp>
      <p:sp>
        <p:nvSpPr>
          <p:cNvPr id="60" name="Rektangel 14"/>
          <p:cNvSpPr/>
          <p:nvPr/>
        </p:nvSpPr>
        <p:spPr>
          <a:xfrm>
            <a:off x="0" y="447840"/>
            <a:ext cx="291600" cy="6409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pic>
        <p:nvPicPr>
          <p:cNvPr id="61" name="Bildobjekt 15" descr=""/>
          <p:cNvPicPr/>
          <p:nvPr/>
        </p:nvPicPr>
        <p:blipFill>
          <a:blip r:embed="rId2"/>
          <a:stretch/>
        </p:blipFill>
        <p:spPr>
          <a:xfrm>
            <a:off x="10924560" y="417600"/>
            <a:ext cx="826200" cy="799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2" name="PlaceHolder 7"/>
          <p:cNvSpPr>
            <a:spLocks noGrp="1"/>
          </p:cNvSpPr>
          <p:nvPr>
            <p:ph type="dt" idx="16"/>
          </p:nvPr>
        </p:nvSpPr>
        <p:spPr>
          <a:xfrm>
            <a:off x="1195560" y="6475320"/>
            <a:ext cx="8323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sv-SE" sz="800" spc="79" strike="noStrike" u="none">
                <a:solidFill>
                  <a:srgbClr val="cccccc"/>
                </a:solidFill>
                <a:effectLst/>
                <a:uFillTx/>
                <a:latin typeface="Segoe U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sv-SE" sz="800" spc="79" strike="noStrike" u="none">
                <a:solidFill>
                  <a:srgbClr val="cccccc"/>
                </a:solidFill>
                <a:effectLst/>
                <a:uFillTx/>
                <a:latin typeface="Segoe UI"/>
              </a:rPr>
              <a:t>&lt;date/time&gt;</a:t>
            </a:r>
            <a:endParaRPr b="0" lang="en-GB" sz="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9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9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slideLayout" Target="../slideLayouts/slideLayout9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slideLayout" Target="../slideLayouts/slideLayout9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9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Relationship Id="rId3" Type="http://schemas.openxmlformats.org/officeDocument/2006/relationships/slideLayout" Target="../slideLayouts/slideLayout1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png"/><Relationship Id="rId3" Type="http://schemas.openxmlformats.org/officeDocument/2006/relationships/slideLayout" Target="../slideLayouts/slideLayout1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slideLayout" Target="../slideLayouts/slideLayout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jpeg"/><Relationship Id="rId3" Type="http://schemas.openxmlformats.org/officeDocument/2006/relationships/slideLayout" Target="../slideLayouts/slideLayout9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slideLayout" Target="../slideLayouts/slideLayout9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9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9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slideLayout" Target="../slideLayouts/slideLayout9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slideLayout" Target="../slideLayouts/slideLayout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1930320" y="1153800"/>
            <a:ext cx="8639640" cy="238716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45720" bIns="45720" anchor="b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GB" sz="4200" strike="noStrike" u="none">
                <a:solidFill>
                  <a:schemeClr val="lt1"/>
                </a:solidFill>
                <a:effectLst/>
                <a:uFillTx/>
                <a:latin typeface="Segoe UI Semibold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GB" sz="4200" strike="noStrike" u="none">
                <a:solidFill>
                  <a:schemeClr val="lt1"/>
                </a:solidFill>
                <a:effectLst/>
                <a:uFillTx/>
                <a:latin typeface="Segoe UI Semibold"/>
              </a:rPr>
              <a:t>SKADI Detector</a:t>
            </a:r>
            <a:endParaRPr b="0" lang="sv-SE" sz="4200" strike="noStrike" u="none">
              <a:solidFill>
                <a:schemeClr val="lt1"/>
              </a:solidFill>
              <a:effectLst/>
              <a:uFillTx/>
              <a:latin typeface="Segoe UI Semibold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subTitle"/>
          </p:nvPr>
        </p:nvSpPr>
        <p:spPr>
          <a:xfrm>
            <a:off x="1930320" y="3883320"/>
            <a:ext cx="8639640" cy="92088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45720" bIns="4572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GB" sz="2800" strike="noStrike" u="none">
                <a:solidFill>
                  <a:schemeClr val="lt1"/>
                </a:solidFill>
                <a:effectLst/>
                <a:uFillTx/>
                <a:latin typeface="Segoe U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Segoe UI"/>
              </a:rPr>
              <a:t>Current status</a:t>
            </a:r>
            <a:endParaRPr b="0" lang="sv-SE" sz="2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hasCustomPrompt="1"/>
          </p:nvPr>
        </p:nvSpPr>
        <p:spPr>
          <a:xfrm>
            <a:off x="1930320" y="5605560"/>
            <a:ext cx="6290640" cy="45936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18000" bIns="36000" anchor="b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1" lang="sv-SE" sz="1200" spc="119" strike="noStrike" u="none" cap="all">
                <a:solidFill>
                  <a:schemeClr val="lt1"/>
                </a:solidFill>
                <a:effectLst/>
                <a:uFillTx/>
                <a:latin typeface="Segoe U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GB" sz="1200" spc="119" strike="noStrike" u="none" cap="all">
                <a:solidFill>
                  <a:schemeClr val="lt1"/>
                </a:solidFill>
                <a:effectLst/>
                <a:uFillTx/>
                <a:latin typeface="Segoe UI"/>
              </a:rPr>
              <a:t>PRESENTED BY Sebastian Jaksch, Ralf Engels, Romuald Hanslik, Tadeusz Kozielewski, Torbjörn Grahm</a:t>
            </a:r>
            <a:endParaRPr b="1" lang="sv-SE" sz="1200" spc="119" strike="noStrike" u="none" cap="all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dt" idx="26"/>
          </p:nvPr>
        </p:nvSpPr>
        <p:spPr>
          <a:xfrm>
            <a:off x="1930320" y="6117840"/>
            <a:ext cx="3214800" cy="45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1" lang="sv-SE" sz="1200" spc="79" strike="noStrike" u="none">
                <a:solidFill>
                  <a:schemeClr val="lt1"/>
                </a:solidFill>
                <a:effectLst/>
                <a:uFillTx/>
                <a:latin typeface="Segoe U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fld id="{83BFBB97-CE79-4485-828E-367E71BC741C}" type="datetime1">
              <a:rPr b="1" lang="sv-SE" sz="1200" spc="79" strike="noStrike" u="none">
                <a:solidFill>
                  <a:schemeClr val="lt1"/>
                </a:solidFill>
                <a:effectLst/>
                <a:uFillTx/>
                <a:latin typeface="Segoe UI"/>
              </a:rPr>
              <a:t>2025-10-21</a:t>
            </a:fld>
            <a:endParaRPr b="0" lang="en-GB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 hasCustomPrompt="1"/>
          </p:nvPr>
        </p:nvSpPr>
        <p:spPr>
          <a:xfrm>
            <a:off x="1103760" y="265320"/>
            <a:ext cx="9359640" cy="65700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45720" bIns="18000" anchor="t">
            <a:noAutofit/>
          </a:bodyPr>
          <a:lstStyle>
            <a:lvl1pPr indent="0" defTabSz="914400">
              <a:lnSpc>
                <a:spcPct val="90000"/>
              </a:lnSpc>
              <a:buNone/>
              <a:defRPr b="0" lang="en-SE" sz="4200" strike="noStrike" u="none">
                <a:solidFill>
                  <a:srgbClr val="666666"/>
                </a:solidFill>
                <a:effectLst/>
                <a:uFillTx/>
                <a:latin typeface="Segoe UI Light"/>
              </a:defRPr>
            </a:lvl1pPr>
          </a:lstStyle>
          <a:p>
            <a:pPr indent="0" defTabSz="914400">
              <a:lnSpc>
                <a:spcPct val="90000"/>
              </a:lnSpc>
              <a:buNone/>
            </a:pPr>
            <a:r>
              <a:rPr b="0" lang="en-SE" sz="4200" strike="noStrike" u="none">
                <a:solidFill>
                  <a:srgbClr val="666666"/>
                </a:solidFill>
                <a:effectLst/>
                <a:uFillTx/>
                <a:latin typeface="Segoe UI Light"/>
              </a:rPr>
              <a:t>Time Synchronization: In general</a:t>
            </a:r>
            <a:endParaRPr b="0" lang="sv-SE" sz="4200" strike="noStrike" u="none">
              <a:solidFill>
                <a:srgbClr val="666666"/>
              </a:solidFill>
              <a:effectLst/>
              <a:uFillTx/>
              <a:latin typeface="Segoe UI Light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1094400" y="1562400"/>
            <a:ext cx="4993560" cy="4767840"/>
          </a:xfrm>
          <a:prstGeom prst="rect">
            <a:avLst/>
          </a:prstGeom>
          <a:noFill/>
          <a:ln w="0">
            <a:noFill/>
          </a:ln>
        </p:spPr>
        <p:txBody>
          <a:bodyPr lIns="0" rIns="18000" tIns="45720" bIns="45720" anchor="t">
            <a:noAutofit/>
          </a:bodyPr>
          <a:lstStyle>
            <a:lvl1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Segoe UI"/>
              <a:buChar char=" "/>
              <a:def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1pPr>
            <a:lvl2pPr marL="358920" lvl="1" indent="-216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Wingdings" charset="2"/>
              <a:buChar char=""/>
              <a:def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2pPr>
            <a:lvl3pPr marL="449280" lvl="2" indent="-1969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8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3pPr>
            <a:lvl4pPr marL="541440" lvl="3" indent="-180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6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4pPr>
            <a:lvl5pPr marL="630000" lvl="4" indent="-162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4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5pPr>
          </a:lstStyle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SE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General Setup</a:t>
            </a: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•"/>
              <a:tabLst>
                <a:tab algn="l" pos="0"/>
              </a:tabLst>
            </a:pPr>
            <a:r>
              <a: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I</a:t>
            </a:r>
            <a:r>
              <a:rPr b="0" lang="en-SE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nternal clock is running on an oscillator</a:t>
            </a: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•"/>
              <a:tabLst>
                <a:tab algn="l" pos="0"/>
              </a:tabLst>
            </a:pPr>
            <a:r>
              <a:rPr b="0" lang="en-SE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Whenever there is an external sync, this clock is set to zero (here pulse generator)</a:t>
            </a: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•"/>
              <a:tabLst>
                <a:tab algn="l" pos="0"/>
              </a:tabLst>
            </a:pPr>
            <a:r>
              <a:rPr b="0" lang="en-SE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Real world time is calculated by adding the internal time to the external sync as an offset</a:t>
            </a: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•"/>
              <a:tabLst>
                <a:tab algn="l" pos="0"/>
              </a:tabLst>
            </a:pPr>
            <a:r>
              <a:rPr b="0" lang="en-SE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Generally independent of how the external sync is created</a:t>
            </a: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</p:txBody>
      </p:sp>
      <p:pic>
        <p:nvPicPr>
          <p:cNvPr id="139" name="Picture 8" descr=""/>
          <p:cNvPicPr/>
          <p:nvPr/>
        </p:nvPicPr>
        <p:blipFill>
          <a:blip r:embed="rId1"/>
          <a:stretch/>
        </p:blipFill>
        <p:spPr>
          <a:xfrm>
            <a:off x="6974640" y="1344960"/>
            <a:ext cx="4619880" cy="47077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 hasCustomPrompt="1"/>
          </p:nvPr>
        </p:nvSpPr>
        <p:spPr>
          <a:xfrm>
            <a:off x="1103760" y="265320"/>
            <a:ext cx="9359640" cy="65700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45720" bIns="18000" anchor="t">
            <a:noAutofit/>
          </a:bodyPr>
          <a:lstStyle>
            <a:lvl1pPr indent="0" defTabSz="914400">
              <a:lnSpc>
                <a:spcPct val="90000"/>
              </a:lnSpc>
              <a:buNone/>
              <a:defRPr b="0" lang="en-SE" sz="4200" strike="noStrike" u="none">
                <a:solidFill>
                  <a:srgbClr val="666666"/>
                </a:solidFill>
                <a:effectLst/>
                <a:uFillTx/>
                <a:latin typeface="Segoe UI Light"/>
              </a:defRPr>
            </a:lvl1pPr>
          </a:lstStyle>
          <a:p>
            <a:pPr indent="0" defTabSz="914400">
              <a:lnSpc>
                <a:spcPct val="90000"/>
              </a:lnSpc>
              <a:buNone/>
            </a:pPr>
            <a:r>
              <a:rPr b="0" lang="en-SE" sz="4200" strike="noStrike" u="none">
                <a:solidFill>
                  <a:srgbClr val="666666"/>
                </a:solidFill>
                <a:effectLst/>
                <a:uFillTx/>
                <a:latin typeface="Segoe UI Light"/>
              </a:rPr>
              <a:t>Time Synchronization: Tests</a:t>
            </a:r>
            <a:br>
              <a:rPr sz="4200"/>
            </a:br>
            <a:endParaRPr b="0" lang="sv-SE" sz="4200" strike="noStrike" u="none">
              <a:solidFill>
                <a:srgbClr val="666666"/>
              </a:solidFill>
              <a:effectLst/>
              <a:uFillTx/>
              <a:latin typeface="Segoe UI Light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/>
          </p:nvPr>
        </p:nvSpPr>
        <p:spPr>
          <a:xfrm>
            <a:off x="916920" y="1538640"/>
            <a:ext cx="6012000" cy="2603880"/>
          </a:xfrm>
          <a:prstGeom prst="rect">
            <a:avLst/>
          </a:prstGeom>
          <a:noFill/>
          <a:ln w="0">
            <a:noFill/>
          </a:ln>
        </p:spPr>
        <p:txBody>
          <a:bodyPr lIns="0" rIns="18000" tIns="45720" bIns="45720" anchor="t">
            <a:noAutofit/>
          </a:bodyPr>
          <a:lstStyle>
            <a:lvl1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Segoe UI"/>
              <a:buChar char=" "/>
              <a:def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1pPr>
            <a:lvl2pPr marL="358920" lvl="1" indent="-216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Wingdings" charset="2"/>
              <a:buChar char=""/>
              <a:def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2pPr>
            <a:lvl3pPr marL="449280" lvl="2" indent="-1969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8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3pPr>
            <a:lvl4pPr marL="541440" lvl="3" indent="-180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6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4pPr>
            <a:lvl5pPr marL="630000" lvl="4" indent="-162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4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5pPr>
          </a:lstStyle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SE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Time sync from SNS</a:t>
            </a: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•"/>
              <a:tabLst>
                <a:tab algn="l" pos="0"/>
              </a:tabLst>
            </a:pPr>
            <a:r>
              <a:rPr b="0" lang="en-SE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TTL pulse delivered in sync with SNS (60 Hz)</a:t>
            </a: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•"/>
              <a:tabLst>
                <a:tab algn="l" pos="0"/>
              </a:tabLst>
            </a:pPr>
            <a:r>
              <a:rPr b="0" lang="en-SE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White beam with maximum at either 2.1 Å or 6.4 Å</a:t>
            </a: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•"/>
              <a:tabLst>
                <a:tab algn="l" pos="0"/>
              </a:tabLst>
            </a:pPr>
            <a:r>
              <a:rPr b="0" lang="en-SE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Exact data still under evaluation, but decay over time looks as expected for a Maxwell-Boltzmann spectrum</a:t>
            </a: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SE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Data collected</a:t>
            </a: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•"/>
              <a:tabLst>
                <a:tab algn="l" pos="0"/>
              </a:tabLst>
            </a:pPr>
            <a:r>
              <a:rPr b="0" lang="en-SE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Full beam</a:t>
            </a: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•"/>
              <a:tabLst>
                <a:tab algn="l" pos="0"/>
              </a:tabLst>
            </a:pPr>
            <a:r>
              <a: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W</a:t>
            </a:r>
            <a:r>
              <a:rPr b="0" lang="en-SE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ith samples</a:t>
            </a: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•"/>
              <a:tabLst>
                <a:tab algn="l" pos="0"/>
              </a:tabLst>
            </a:pPr>
            <a:r>
              <a: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I</a:t>
            </a:r>
            <a:r>
              <a:rPr b="0" lang="en-SE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ncoherent scatterer</a:t>
            </a: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</p:txBody>
      </p:sp>
      <p:pic>
        <p:nvPicPr>
          <p:cNvPr id="142" name="Picture 11" descr=""/>
          <p:cNvPicPr/>
          <p:nvPr/>
        </p:nvPicPr>
        <p:blipFill>
          <a:blip r:embed="rId1"/>
          <a:stretch/>
        </p:blipFill>
        <p:spPr>
          <a:xfrm>
            <a:off x="7948080" y="943200"/>
            <a:ext cx="2912760" cy="55317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 hasCustomPrompt="1"/>
          </p:nvPr>
        </p:nvSpPr>
        <p:spPr>
          <a:xfrm>
            <a:off x="1103760" y="265320"/>
            <a:ext cx="9359640" cy="65700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45720" bIns="18000" anchor="t">
            <a:noAutofit/>
          </a:bodyPr>
          <a:lstStyle>
            <a:lvl1pPr indent="0" defTabSz="914400">
              <a:lnSpc>
                <a:spcPct val="90000"/>
              </a:lnSpc>
              <a:buNone/>
              <a:defRPr b="0" lang="en-SE" sz="4200" strike="noStrike" u="none">
                <a:solidFill>
                  <a:srgbClr val="666666"/>
                </a:solidFill>
                <a:effectLst/>
                <a:uFillTx/>
                <a:latin typeface="Segoe UI Light"/>
              </a:defRPr>
            </a:lvl1pPr>
          </a:lstStyle>
          <a:p>
            <a:pPr indent="0" defTabSz="914400">
              <a:lnSpc>
                <a:spcPct val="90000"/>
              </a:lnSpc>
              <a:buNone/>
            </a:pPr>
            <a:r>
              <a:rPr b="0" lang="en-SE" sz="4200" strike="noStrike" u="none">
                <a:solidFill>
                  <a:srgbClr val="666666"/>
                </a:solidFill>
                <a:effectLst/>
                <a:uFillTx/>
                <a:latin typeface="Segoe UI Light"/>
              </a:rPr>
              <a:t>Timing Spectrum</a:t>
            </a:r>
            <a:endParaRPr b="0" lang="sv-SE" sz="4200" strike="noStrike" u="none">
              <a:solidFill>
                <a:srgbClr val="666666"/>
              </a:solidFill>
              <a:effectLst/>
              <a:uFillTx/>
              <a:latin typeface="Segoe UI Light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/>
          </p:nvPr>
        </p:nvSpPr>
        <p:spPr>
          <a:xfrm>
            <a:off x="1094400" y="1562400"/>
            <a:ext cx="4993560" cy="4767840"/>
          </a:xfrm>
          <a:prstGeom prst="rect">
            <a:avLst/>
          </a:prstGeom>
          <a:noFill/>
          <a:ln w="0">
            <a:noFill/>
          </a:ln>
        </p:spPr>
        <p:txBody>
          <a:bodyPr lIns="0" rIns="18000" tIns="45720" bIns="45720" anchor="t">
            <a:noAutofit/>
          </a:bodyPr>
          <a:lstStyle>
            <a:lvl1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Segoe UI"/>
              <a:buChar char=" "/>
              <a:def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1pPr>
            <a:lvl2pPr marL="358920" lvl="1" indent="-216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Wingdings" charset="2"/>
              <a:buChar char=""/>
              <a:def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2pPr>
            <a:lvl3pPr marL="449280" lvl="2" indent="-1969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8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3pPr>
            <a:lvl4pPr marL="541440" lvl="3" indent="-180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6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4pPr>
            <a:lvl5pPr marL="630000" lvl="4" indent="-162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4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5pPr>
          </a:lstStyle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SE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SNS Data currently being evaluated</a:t>
            </a: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•"/>
              <a:tabLst>
                <a:tab algn="l" pos="0"/>
              </a:tabLst>
            </a:pPr>
            <a:r>
              <a: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Software to sort time slices currently being written</a:t>
            </a: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Test performed at SNS</a:t>
            </a: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•"/>
              <a:tabLst>
                <a:tab algn="l" pos="0"/>
              </a:tabLst>
            </a:pPr>
            <a:r>
              <a: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AgBeh and Nanoparticles</a:t>
            </a: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•"/>
              <a:tabLst>
                <a:tab algn="l" pos="0"/>
              </a:tabLst>
            </a:pPr>
            <a:r>
              <a: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Direct Beam</a:t>
            </a: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•"/>
              <a:tabLst>
                <a:tab algn="l" pos="0"/>
              </a:tabLst>
            </a:pPr>
            <a:r>
              <a: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Incoherent scatterer</a:t>
            </a: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•"/>
              <a:tabLst>
                <a:tab algn="l" pos="0"/>
              </a:tabLst>
            </a:pPr>
            <a:r>
              <a: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Different wavelengths</a:t>
            </a: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•"/>
              <a:tabLst>
                <a:tab algn="l" pos="0"/>
              </a:tabLst>
            </a:pPr>
            <a:r>
              <a: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Blocked beam</a:t>
            </a: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</p:txBody>
      </p:sp>
      <p:pic>
        <p:nvPicPr>
          <p:cNvPr id="145" name="Picture 9" descr=""/>
          <p:cNvPicPr/>
          <p:nvPr/>
        </p:nvPicPr>
        <p:blipFill>
          <a:blip r:embed="rId1"/>
          <a:stretch/>
        </p:blipFill>
        <p:spPr>
          <a:xfrm>
            <a:off x="6054120" y="192960"/>
            <a:ext cx="2680920" cy="3371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6" name="Picture 11" descr=""/>
          <p:cNvPicPr/>
          <p:nvPr/>
        </p:nvPicPr>
        <p:blipFill>
          <a:blip r:embed="rId2"/>
          <a:stretch/>
        </p:blipFill>
        <p:spPr>
          <a:xfrm>
            <a:off x="8735400" y="2333160"/>
            <a:ext cx="3184920" cy="4237920"/>
          </a:xfrm>
          <a:prstGeom prst="rect">
            <a:avLst/>
          </a:prstGeom>
          <a:noFill/>
          <a:ln w="0">
            <a:noFill/>
          </a:ln>
        </p:spPr>
      </p:pic>
      <p:cxnSp>
        <p:nvCxnSpPr>
          <p:cNvPr id="147" name="Straight Connector 13"/>
          <p:cNvCxnSpPr/>
          <p:nvPr/>
        </p:nvCxnSpPr>
        <p:spPr>
          <a:xfrm flipH="1">
            <a:off x="9380160" y="1562400"/>
            <a:ext cx="947880" cy="982080"/>
          </a:xfrm>
          <a:prstGeom prst="straightConnector1">
            <a:avLst/>
          </a:prstGeom>
          <a:ln>
            <a:solidFill>
              <a:srgbClr val="0099dc"/>
            </a:solidFill>
          </a:ln>
        </p:spPr>
      </p:cxnSp>
      <p:sp>
        <p:nvSpPr>
          <p:cNvPr id="148" name="TextBox 14"/>
          <p:cNvSpPr/>
          <p:nvPr/>
        </p:nvSpPr>
        <p:spPr>
          <a:xfrm>
            <a:off x="10328040" y="1377720"/>
            <a:ext cx="1049760" cy="36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SE" sz="18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gammas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cxnSp>
        <p:nvCxnSpPr>
          <p:cNvPr id="149" name="Straight Connector 15"/>
          <p:cNvCxnSpPr/>
          <p:nvPr/>
        </p:nvCxnSpPr>
        <p:spPr>
          <a:xfrm flipH="1">
            <a:off x="7501680" y="2809800"/>
            <a:ext cx="1964880" cy="2104560"/>
          </a:xfrm>
          <a:prstGeom prst="straightConnector1">
            <a:avLst/>
          </a:prstGeom>
          <a:ln>
            <a:solidFill>
              <a:srgbClr val="0099dc"/>
            </a:solidFill>
          </a:ln>
        </p:spPr>
      </p:cxnSp>
      <p:sp>
        <p:nvSpPr>
          <p:cNvPr id="150" name="TextBox 17"/>
          <p:cNvSpPr/>
          <p:nvPr/>
        </p:nvSpPr>
        <p:spPr>
          <a:xfrm>
            <a:off x="6504840" y="4932720"/>
            <a:ext cx="1779480" cy="64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SE" sz="18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6.4 Å neutron +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r>
              <a:rPr b="0" lang="en-SE" sz="18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decay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 hasCustomPrompt="1"/>
          </p:nvPr>
        </p:nvSpPr>
        <p:spPr>
          <a:xfrm>
            <a:off x="1103760" y="265320"/>
            <a:ext cx="9359640" cy="65700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45720" bIns="18000" anchor="t">
            <a:noAutofit/>
          </a:bodyPr>
          <a:lstStyle>
            <a:lvl1pPr indent="0" defTabSz="914400">
              <a:lnSpc>
                <a:spcPct val="90000"/>
              </a:lnSpc>
              <a:buNone/>
              <a:defRPr b="0" lang="en-SE" sz="4200" strike="noStrike" u="none">
                <a:solidFill>
                  <a:srgbClr val="666666"/>
                </a:solidFill>
                <a:effectLst/>
                <a:uFillTx/>
                <a:latin typeface="Segoe UI Light"/>
              </a:defRPr>
            </a:lvl1pPr>
          </a:lstStyle>
          <a:p>
            <a:pPr indent="0" defTabSz="914400">
              <a:lnSpc>
                <a:spcPct val="90000"/>
              </a:lnSpc>
              <a:buNone/>
            </a:pPr>
            <a:r>
              <a:rPr b="0" lang="en-SE" sz="4200" strike="noStrike" u="none">
                <a:solidFill>
                  <a:srgbClr val="666666"/>
                </a:solidFill>
                <a:effectLst/>
                <a:uFillTx/>
                <a:latin typeface="Segoe UI Light"/>
              </a:rPr>
              <a:t>Unexpected Nuggets</a:t>
            </a:r>
            <a:endParaRPr b="0" lang="sv-SE" sz="4200" strike="noStrike" u="none">
              <a:solidFill>
                <a:srgbClr val="666666"/>
              </a:solidFill>
              <a:effectLst/>
              <a:uFillTx/>
              <a:latin typeface="Segoe UI Light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/>
          </p:nvPr>
        </p:nvSpPr>
        <p:spPr>
          <a:xfrm>
            <a:off x="921960" y="1221120"/>
            <a:ext cx="4993560" cy="4767840"/>
          </a:xfrm>
          <a:prstGeom prst="rect">
            <a:avLst/>
          </a:prstGeom>
          <a:noFill/>
          <a:ln w="0">
            <a:noFill/>
          </a:ln>
        </p:spPr>
        <p:txBody>
          <a:bodyPr lIns="0" rIns="18000" tIns="45720" bIns="45720" anchor="t">
            <a:noAutofit/>
          </a:bodyPr>
          <a:lstStyle>
            <a:lvl1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Segoe UI"/>
              <a:buChar char=" "/>
              <a:def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1pPr>
            <a:lvl2pPr marL="358920" lvl="1" indent="-216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Wingdings" charset="2"/>
              <a:buChar char=""/>
              <a:def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2pPr>
            <a:lvl3pPr marL="449280" lvl="2" indent="-1969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8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3pPr>
            <a:lvl4pPr marL="541440" lvl="3" indent="-180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6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4pPr>
            <a:lvl5pPr marL="630000" lvl="4" indent="-162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4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5pPr>
          </a:lstStyle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SE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SNS allowed for a nice test for gamma sensitivity</a:t>
            </a: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•"/>
              <a:tabLst>
                <a:tab algn="l" pos="0"/>
              </a:tabLst>
            </a:pPr>
            <a:r>
              <a: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W</a:t>
            </a:r>
            <a:r>
              <a:rPr b="0" lang="en-SE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e will use this data to estimate gamma contribution to “useful” spectrum</a:t>
            </a: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•"/>
              <a:tabLst>
                <a:tab algn="l" pos="0"/>
              </a:tabLst>
            </a:pPr>
            <a:r>
              <a: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H</a:t>
            </a:r>
            <a:r>
              <a:rPr b="0" lang="en-SE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ere ca. 1% gammas (but still working on details)</a:t>
            </a: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•"/>
              <a:tabLst>
                <a:tab algn="l" pos="0"/>
              </a:tabLst>
            </a:pPr>
            <a:r>
              <a:rPr b="0" lang="en-SE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There was a primary beam, even when beam blocked</a:t>
            </a: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•"/>
              <a:tabLst>
                <a:tab algn="l" pos="0"/>
              </a:tabLst>
            </a:pPr>
            <a:r>
              <a:rPr b="0" lang="en-SE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 Since B4C was only blocking neutrons there were sufficient gammas to create a primary beam shadow</a:t>
            </a: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</p:txBody>
      </p:sp>
      <p:pic>
        <p:nvPicPr>
          <p:cNvPr id="153" name="Picture 9" descr=""/>
          <p:cNvPicPr/>
          <p:nvPr/>
        </p:nvPicPr>
        <p:blipFill>
          <a:blip r:embed="rId1"/>
          <a:stretch/>
        </p:blipFill>
        <p:spPr>
          <a:xfrm>
            <a:off x="6084000" y="1463040"/>
            <a:ext cx="5973480" cy="129924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154" name="Group 17"/>
          <p:cNvGrpSpPr/>
          <p:nvPr/>
        </p:nvGrpSpPr>
        <p:grpSpPr>
          <a:xfrm>
            <a:off x="6262560" y="1677600"/>
            <a:ext cx="4219920" cy="740880"/>
            <a:chOff x="6262560" y="1677600"/>
            <a:chExt cx="4219920" cy="740880"/>
          </a:xfrm>
        </p:grpSpPr>
        <p:sp>
          <p:nvSpPr>
            <p:cNvPr id="155" name="Rectangle 10"/>
            <p:cNvSpPr/>
            <p:nvPr/>
          </p:nvSpPr>
          <p:spPr>
            <a:xfrm>
              <a:off x="8036640" y="1677600"/>
              <a:ext cx="223560" cy="1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SE" sz="1800" strike="noStrike" u="none">
                <a:solidFill>
                  <a:schemeClr val="lt1"/>
                </a:solidFill>
                <a:effectLst/>
                <a:uFillTx/>
                <a:latin typeface="Segoe UI"/>
              </a:endParaRPr>
            </a:p>
          </p:txBody>
        </p:sp>
        <p:sp>
          <p:nvSpPr>
            <p:cNvPr id="156" name="Rectangle 11"/>
            <p:cNvSpPr/>
            <p:nvPr/>
          </p:nvSpPr>
          <p:spPr>
            <a:xfrm>
              <a:off x="8260560" y="2220120"/>
              <a:ext cx="223560" cy="1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SE" sz="1800" strike="noStrike" u="none">
                <a:solidFill>
                  <a:schemeClr val="lt1"/>
                </a:solidFill>
                <a:effectLst/>
                <a:uFillTx/>
                <a:latin typeface="Segoe UI"/>
              </a:endParaRPr>
            </a:p>
          </p:txBody>
        </p:sp>
        <p:sp>
          <p:nvSpPr>
            <p:cNvPr id="157" name="Rectangle 12"/>
            <p:cNvSpPr/>
            <p:nvPr/>
          </p:nvSpPr>
          <p:spPr>
            <a:xfrm>
              <a:off x="10047240" y="1728360"/>
              <a:ext cx="223560" cy="1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SE" sz="1800" strike="noStrike" u="none">
                <a:solidFill>
                  <a:schemeClr val="lt1"/>
                </a:solidFill>
                <a:effectLst/>
                <a:uFillTx/>
                <a:latin typeface="Segoe UI"/>
              </a:endParaRPr>
            </a:p>
          </p:txBody>
        </p:sp>
        <p:sp>
          <p:nvSpPr>
            <p:cNvPr id="158" name="Rectangle 13"/>
            <p:cNvSpPr/>
            <p:nvPr/>
          </p:nvSpPr>
          <p:spPr>
            <a:xfrm>
              <a:off x="10258920" y="2238480"/>
              <a:ext cx="223560" cy="1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SE" sz="1800" strike="noStrike" u="none">
                <a:solidFill>
                  <a:schemeClr val="lt1"/>
                </a:solidFill>
                <a:effectLst/>
                <a:uFillTx/>
                <a:latin typeface="Segoe UI"/>
              </a:endParaRPr>
            </a:p>
          </p:txBody>
        </p:sp>
        <p:sp>
          <p:nvSpPr>
            <p:cNvPr id="159" name="Rectangle 14"/>
            <p:cNvSpPr/>
            <p:nvPr/>
          </p:nvSpPr>
          <p:spPr>
            <a:xfrm>
              <a:off x="6262560" y="2310120"/>
              <a:ext cx="110880" cy="9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SE" sz="1800" strike="noStrike" u="none">
                <a:solidFill>
                  <a:schemeClr val="lt1"/>
                </a:solidFill>
                <a:effectLst/>
                <a:uFillTx/>
                <a:latin typeface="Segoe UI"/>
              </a:endParaRPr>
            </a:p>
          </p:txBody>
        </p:sp>
      </p:grpSp>
      <p:pic>
        <p:nvPicPr>
          <p:cNvPr id="160" name="Picture 16" descr=""/>
          <p:cNvPicPr/>
          <p:nvPr/>
        </p:nvPicPr>
        <p:blipFill>
          <a:blip r:embed="rId2"/>
          <a:stretch/>
        </p:blipFill>
        <p:spPr>
          <a:xfrm>
            <a:off x="6084000" y="3384720"/>
            <a:ext cx="5973480" cy="132228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161" name="Group 18"/>
          <p:cNvGrpSpPr/>
          <p:nvPr/>
        </p:nvGrpSpPr>
        <p:grpSpPr>
          <a:xfrm>
            <a:off x="6262560" y="3605040"/>
            <a:ext cx="4219920" cy="740880"/>
            <a:chOff x="6262560" y="3605040"/>
            <a:chExt cx="4219920" cy="740880"/>
          </a:xfrm>
        </p:grpSpPr>
        <p:sp>
          <p:nvSpPr>
            <p:cNvPr id="162" name="Rectangle 19"/>
            <p:cNvSpPr/>
            <p:nvPr/>
          </p:nvSpPr>
          <p:spPr>
            <a:xfrm>
              <a:off x="8036640" y="3605040"/>
              <a:ext cx="223560" cy="1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SE" sz="1800" strike="noStrike" u="none">
                <a:solidFill>
                  <a:schemeClr val="lt1"/>
                </a:solidFill>
                <a:effectLst/>
                <a:uFillTx/>
                <a:latin typeface="Segoe UI"/>
              </a:endParaRPr>
            </a:p>
          </p:txBody>
        </p:sp>
        <p:sp>
          <p:nvSpPr>
            <p:cNvPr id="163" name="Rectangle 20"/>
            <p:cNvSpPr/>
            <p:nvPr/>
          </p:nvSpPr>
          <p:spPr>
            <a:xfrm>
              <a:off x="8260560" y="4147560"/>
              <a:ext cx="223560" cy="1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SE" sz="1800" strike="noStrike" u="none">
                <a:solidFill>
                  <a:schemeClr val="lt1"/>
                </a:solidFill>
                <a:effectLst/>
                <a:uFillTx/>
                <a:latin typeface="Segoe UI"/>
              </a:endParaRPr>
            </a:p>
          </p:txBody>
        </p:sp>
        <p:sp>
          <p:nvSpPr>
            <p:cNvPr id="164" name="Rectangle 21"/>
            <p:cNvSpPr/>
            <p:nvPr/>
          </p:nvSpPr>
          <p:spPr>
            <a:xfrm>
              <a:off x="10047240" y="3655800"/>
              <a:ext cx="223560" cy="1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SE" sz="1800" strike="noStrike" u="none">
                <a:solidFill>
                  <a:schemeClr val="lt1"/>
                </a:solidFill>
                <a:effectLst/>
                <a:uFillTx/>
                <a:latin typeface="Segoe UI"/>
              </a:endParaRPr>
            </a:p>
          </p:txBody>
        </p:sp>
        <p:sp>
          <p:nvSpPr>
            <p:cNvPr id="165" name="Rectangle 22"/>
            <p:cNvSpPr/>
            <p:nvPr/>
          </p:nvSpPr>
          <p:spPr>
            <a:xfrm>
              <a:off x="10258920" y="4165920"/>
              <a:ext cx="223560" cy="1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SE" sz="1800" strike="noStrike" u="none">
                <a:solidFill>
                  <a:schemeClr val="lt1"/>
                </a:solidFill>
                <a:effectLst/>
                <a:uFillTx/>
                <a:latin typeface="Segoe UI"/>
              </a:endParaRPr>
            </a:p>
          </p:txBody>
        </p:sp>
        <p:sp>
          <p:nvSpPr>
            <p:cNvPr id="166" name="Rectangle 23"/>
            <p:cNvSpPr/>
            <p:nvPr/>
          </p:nvSpPr>
          <p:spPr>
            <a:xfrm>
              <a:off x="6262560" y="4237920"/>
              <a:ext cx="110880" cy="9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SE" sz="1800" strike="noStrike" u="none">
                <a:solidFill>
                  <a:schemeClr val="lt1"/>
                </a:solidFill>
                <a:effectLst/>
                <a:uFillTx/>
                <a:latin typeface="Segoe UI"/>
              </a:endParaRPr>
            </a:p>
          </p:txBody>
        </p:sp>
      </p:grpSp>
      <p:sp>
        <p:nvSpPr>
          <p:cNvPr id="167" name="TextBox 24"/>
          <p:cNvSpPr/>
          <p:nvPr/>
        </p:nvSpPr>
        <p:spPr>
          <a:xfrm>
            <a:off x="6892200" y="1076040"/>
            <a:ext cx="1128600" cy="36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SE" sz="18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With B4C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68" name="TextBox 25"/>
          <p:cNvSpPr/>
          <p:nvPr/>
        </p:nvSpPr>
        <p:spPr>
          <a:xfrm>
            <a:off x="6892200" y="3015360"/>
            <a:ext cx="1471680" cy="36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SE" sz="18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Without B4C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1930320" y="1153800"/>
            <a:ext cx="8639640" cy="238716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45720" bIns="45720" anchor="b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GB" sz="4200" strike="noStrike" u="none">
                <a:solidFill>
                  <a:schemeClr val="lt1"/>
                </a:solidFill>
                <a:effectLst/>
                <a:uFillTx/>
                <a:latin typeface="Segoe UI Semibold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GB" sz="4200" strike="noStrike" u="none">
                <a:solidFill>
                  <a:schemeClr val="lt1"/>
                </a:solidFill>
                <a:effectLst/>
                <a:uFillTx/>
                <a:latin typeface="Segoe UI Semibold"/>
              </a:rPr>
              <a:t>Backup slides by ECDC</a:t>
            </a:r>
            <a:endParaRPr b="0" lang="sv-SE" sz="4200" strike="noStrike" u="none">
              <a:solidFill>
                <a:schemeClr val="lt1"/>
              </a:solidFill>
              <a:effectLst/>
              <a:uFillTx/>
              <a:latin typeface="Segoe UI Semibold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 hasCustomPrompt="1"/>
          </p:nvPr>
        </p:nvSpPr>
        <p:spPr>
          <a:xfrm>
            <a:off x="1103760" y="265320"/>
            <a:ext cx="9359640" cy="65700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45720" bIns="18000" anchor="t">
            <a:noAutofit/>
          </a:bodyPr>
          <a:lstStyle>
            <a:lvl1pPr indent="0" defTabSz="914400">
              <a:lnSpc>
                <a:spcPct val="90000"/>
              </a:lnSpc>
              <a:buNone/>
              <a:defRPr b="0" lang="en-GB" sz="42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Segoe UI Light"/>
              </a:defRPr>
            </a:lvl1pPr>
          </a:lstStyle>
          <a:p>
            <a:pPr indent="0" defTabSz="914400">
              <a:lnSpc>
                <a:spcPct val="90000"/>
              </a:lnSpc>
              <a:buNone/>
            </a:pPr>
            <a:r>
              <a:rPr b="0" lang="en-GB" sz="42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Segoe UI Light"/>
              </a:rPr>
              <a:t>Proposed SONDE detector integration</a:t>
            </a:r>
            <a:endParaRPr b="0" lang="sv-SE" sz="4200" strike="noStrike" u="none">
              <a:solidFill>
                <a:srgbClr val="666666"/>
              </a:solidFill>
              <a:effectLst/>
              <a:uFillTx/>
              <a:latin typeface="Segoe UI Light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sldNum" idx="30"/>
          </p:nvPr>
        </p:nvSpPr>
        <p:spPr>
          <a:xfrm>
            <a:off x="8735400" y="64753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sv-SE" sz="800" strike="noStrike" u="none">
                <a:solidFill>
                  <a:srgbClr val="cccccc"/>
                </a:solidFill>
                <a:effectLst/>
                <a:uFillTx/>
                <a:latin typeface="Segoe U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1F8C1443-F85A-4F41-9D3F-4E4602ADB163}" type="slidenum">
              <a:rPr b="1" lang="sv-SE" sz="800" strike="noStrike" u="none">
                <a:solidFill>
                  <a:srgbClr val="cccccc"/>
                </a:solidFill>
                <a:effectLst/>
                <a:uFillTx/>
                <a:latin typeface="Segoe UI"/>
              </a:rPr>
              <a:t>&lt;number&gt;</a:t>
            </a:fld>
            <a:endParaRPr b="0" lang="en-GB" sz="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72" name="PlaceHolder 3"/>
          <p:cNvSpPr>
            <a:spLocks noGrp="1"/>
          </p:cNvSpPr>
          <p:nvPr>
            <p:ph/>
          </p:nvPr>
        </p:nvSpPr>
        <p:spPr>
          <a:xfrm>
            <a:off x="1094400" y="1562400"/>
            <a:ext cx="4993560" cy="4767840"/>
          </a:xfrm>
          <a:prstGeom prst="rect">
            <a:avLst/>
          </a:prstGeom>
          <a:noFill/>
          <a:ln w="0">
            <a:noFill/>
          </a:ln>
        </p:spPr>
        <p:txBody>
          <a:bodyPr lIns="0" rIns="18000" tIns="45720" bIns="45720" anchor="t">
            <a:noAutofit/>
          </a:bodyPr>
          <a:lstStyle>
            <a:lvl1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Segoe UI"/>
              <a:buChar char=" "/>
              <a:def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1pPr>
            <a:lvl2pPr marL="358920" lvl="1" indent="-216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Wingdings" charset="2"/>
              <a:buChar char=""/>
              <a:def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2pPr>
            <a:lvl3pPr marL="449280" lvl="2" indent="-1969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8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3pPr>
            <a:lvl4pPr marL="541440" lvl="3" indent="-180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6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4pPr>
            <a:lvl5pPr marL="630000" lvl="4" indent="-162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4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5pPr>
          </a:lstStyle>
          <a:p>
            <a:pPr marL="72000" indent="-72000" defTabSz="91440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Clr>
                <a:srgbClr val="666666"/>
              </a:buClr>
              <a:buFont typeface="Segoe UI"/>
              <a:buChar char=" "/>
              <a:tabLst>
                <a:tab algn="l" pos="0"/>
              </a:tabLst>
            </a:pPr>
            <a:r>
              <a:rPr b="0" lang="en-GB" sz="20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Segoe UI"/>
              </a:rPr>
              <a:t>The proposed SONDE detector data chain will be unique:</a:t>
            </a: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  <a:p>
            <a:pPr marL="329040" lvl="1" indent="-72000" defTabSz="91440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Clr>
                <a:srgbClr val="666666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en-GB" sz="20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Segoe UI"/>
              </a:rPr>
              <a:t>No Read out Master Module (RMM)</a:t>
            </a:r>
            <a:endParaRPr b="0" lang="sv-SE" sz="20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329040" lvl="1" indent="-72000" defTabSz="91440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Clr>
                <a:srgbClr val="666666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en-GB" sz="20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Segoe UI"/>
              </a:rPr>
              <a:t>Network switches required to aggregate data</a:t>
            </a:r>
            <a:endParaRPr b="0" lang="sv-SE" sz="20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329040" lvl="1" indent="-72000" defTabSz="91440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Clr>
                <a:srgbClr val="666666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en-GB" sz="20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Segoe UI"/>
              </a:rPr>
              <a:t>Timing synchronisation with Event Receiver- EVR (no RMM)</a:t>
            </a:r>
            <a:endParaRPr b="0" lang="sv-SE" sz="20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329040" lvl="1" indent="-72000" defTabSz="91440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Clr>
                <a:srgbClr val="666666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sv-SE" sz="2000" strike="noStrike" u="none">
                <a:solidFill>
                  <a:schemeClr val="dk1"/>
                </a:solidFill>
                <a:effectLst/>
                <a:uFillTx/>
                <a:latin typeface="Segoe UI"/>
              </a:rPr>
              <a:t>Individual pixel characteristics (each of 64 pixels, of each module)</a:t>
            </a:r>
            <a:endParaRPr b="0" lang="sv-SE" sz="20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indent="0" defTabSz="91440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None/>
              <a:tabLst>
                <a:tab algn="l" pos="0"/>
              </a:tabLst>
            </a:pP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</p:txBody>
      </p:sp>
      <p:sp>
        <p:nvSpPr>
          <p:cNvPr id="173" name="PlaceHolder 4"/>
          <p:cNvSpPr>
            <a:spLocks noGrp="1"/>
          </p:cNvSpPr>
          <p:nvPr>
            <p:ph hasCustomPrompt="1"/>
          </p:nvPr>
        </p:nvSpPr>
        <p:spPr>
          <a:xfrm>
            <a:off x="1103760" y="930960"/>
            <a:ext cx="9359640" cy="50688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18000" bIns="45720" anchor="t">
            <a:noAutofit/>
          </a:bodyPr>
          <a:lstStyle>
            <a:lvl1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Segoe UI"/>
              <a:buChar char=" "/>
              <a:def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1pPr>
            <a:lvl2pPr marL="358920" lvl="1" indent="-216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Wingdings" charset="2"/>
              <a:buChar char=""/>
              <a:def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2pPr>
            <a:lvl3pPr marL="449280" lvl="2" indent="-1969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8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3pPr>
            <a:lvl4pPr marL="541440" lvl="3" indent="-180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6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4pPr>
            <a:lvl5pPr marL="630000" lvl="4" indent="-162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4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5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200" strike="noStrike" u="none">
                <a:solidFill>
                  <a:schemeClr val="accent1"/>
                </a:solidFill>
                <a:effectLst/>
                <a:uFillTx/>
                <a:latin typeface="Segoe UI"/>
              </a:rPr>
              <a:t>SONDE is currently not aligned with ESS standard data chain infrastructure</a:t>
            </a:r>
            <a:endParaRPr b="0" lang="sv-SE" sz="22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</p:txBody>
      </p:sp>
      <p:sp>
        <p:nvSpPr>
          <p:cNvPr id="174" name="PlaceHolder 5"/>
          <p:cNvSpPr>
            <a:spLocks noGrp="1"/>
          </p:cNvSpPr>
          <p:nvPr>
            <p:ph type="dt" idx="31"/>
          </p:nvPr>
        </p:nvSpPr>
        <p:spPr>
          <a:xfrm>
            <a:off x="1195560" y="6475320"/>
            <a:ext cx="8323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sv-SE" sz="800" spc="79" strike="noStrike" u="none">
                <a:solidFill>
                  <a:srgbClr val="cccccc"/>
                </a:solidFill>
                <a:effectLst/>
                <a:uFillTx/>
                <a:latin typeface="Segoe U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fld id="{E7BF32C3-178F-4341-BA05-8363F2295E88}" type="datetime1">
              <a:rPr b="0" lang="sv-SE" sz="800" spc="79" strike="noStrike" u="none">
                <a:solidFill>
                  <a:srgbClr val="cccccc"/>
                </a:solidFill>
                <a:effectLst/>
                <a:uFillTx/>
                <a:latin typeface="Segoe UI"/>
              </a:rPr>
              <a:t>2025-10-21</a:t>
            </a:fld>
            <a:endParaRPr b="0" lang="en-GB" sz="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75" name="Picture 12" descr=""/>
          <p:cNvPicPr/>
          <p:nvPr/>
        </p:nvPicPr>
        <p:blipFill>
          <a:blip r:embed="rId1"/>
          <a:stretch/>
        </p:blipFill>
        <p:spPr>
          <a:xfrm>
            <a:off x="6373800" y="3604680"/>
            <a:ext cx="5504400" cy="2508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6" name="TextBox 2"/>
          <p:cNvSpPr/>
          <p:nvPr/>
        </p:nvSpPr>
        <p:spPr>
          <a:xfrm>
            <a:off x="6505200" y="6224760"/>
            <a:ext cx="3836160" cy="30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sv-SE" sz="1400" strike="noStrike" u="none">
                <a:solidFill>
                  <a:schemeClr val="dk1"/>
                </a:solidFill>
                <a:effectLst/>
                <a:uFillTx/>
                <a:latin typeface="Segoe UI"/>
              </a:rPr>
              <a:t>Concept schematic. CB - Concentrator Boards </a:t>
            </a:r>
            <a:endParaRPr b="0" lang="en-GB" sz="14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 hasCustomPrompt="1"/>
          </p:nvPr>
        </p:nvSpPr>
        <p:spPr>
          <a:xfrm>
            <a:off x="1103760" y="265320"/>
            <a:ext cx="9359640" cy="65700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45720" bIns="18000" anchor="t">
            <a:noAutofit/>
          </a:bodyPr>
          <a:lstStyle>
            <a:lvl1pPr indent="0" defTabSz="914400">
              <a:lnSpc>
                <a:spcPct val="90000"/>
              </a:lnSpc>
              <a:buNone/>
              <a:defRPr b="0" lang="en-GB" sz="42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Segoe UI Light"/>
              </a:defRPr>
            </a:lvl1pPr>
          </a:lstStyle>
          <a:p>
            <a:pPr indent="0" defTabSz="914400">
              <a:lnSpc>
                <a:spcPct val="90000"/>
              </a:lnSpc>
              <a:buNone/>
            </a:pPr>
            <a:r>
              <a:rPr b="0" lang="en-GB" sz="42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Segoe UI Light"/>
              </a:rPr>
              <a:t>Time synchronization</a:t>
            </a:r>
            <a:endParaRPr b="0" lang="sv-SE" sz="4200" strike="noStrike" u="none">
              <a:solidFill>
                <a:srgbClr val="666666"/>
              </a:solidFill>
              <a:effectLst/>
              <a:uFillTx/>
              <a:latin typeface="Segoe UI Light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 type="sldNum" idx="32"/>
          </p:nvPr>
        </p:nvSpPr>
        <p:spPr>
          <a:xfrm>
            <a:off x="8735400" y="64753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sv-SE" sz="800" strike="noStrike" u="none">
                <a:solidFill>
                  <a:srgbClr val="cccccc"/>
                </a:solidFill>
                <a:effectLst/>
                <a:uFillTx/>
                <a:latin typeface="Segoe U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F8DE6672-FFAB-4A2B-8985-B11328F45D74}" type="slidenum">
              <a:rPr b="1" lang="sv-SE" sz="800" strike="noStrike" u="none">
                <a:solidFill>
                  <a:srgbClr val="cccccc"/>
                </a:solidFill>
                <a:effectLst/>
                <a:uFillTx/>
                <a:latin typeface="Segoe UI"/>
              </a:rPr>
              <a:t>&lt;number&gt;</a:t>
            </a:fld>
            <a:endParaRPr b="0" lang="en-GB" sz="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79" name="PlaceHolder 3"/>
          <p:cNvSpPr>
            <a:spLocks noGrp="1"/>
          </p:cNvSpPr>
          <p:nvPr>
            <p:ph/>
          </p:nvPr>
        </p:nvSpPr>
        <p:spPr>
          <a:xfrm>
            <a:off x="1094400" y="1562400"/>
            <a:ext cx="5684040" cy="4767840"/>
          </a:xfrm>
          <a:prstGeom prst="rect">
            <a:avLst/>
          </a:prstGeom>
          <a:noFill/>
          <a:ln w="0">
            <a:noFill/>
          </a:ln>
        </p:spPr>
        <p:txBody>
          <a:bodyPr lIns="0" rIns="18000" tIns="45720" bIns="45720" anchor="t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sv-SE" sz="8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1pPr>
          </a:lstStyle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Segoe UI"/>
              <a:buChar char=" "/>
              <a:tabLst>
                <a:tab algn="l" pos="0"/>
              </a:tabLst>
            </a:pPr>
            <a:r>
              <a:rPr b="0" lang="en-GB" sz="20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Segoe UI"/>
              </a:rPr>
              <a:t>Current design synchronizes each concentrator board through a sequence (image)</a:t>
            </a: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Segoe UI"/>
              <a:buChar char=" "/>
              <a:tabLst>
                <a:tab algn="l" pos="0"/>
              </a:tabLst>
            </a:pPr>
            <a:r>
              <a:rPr b="0" lang="en-US" sz="20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Segoe UI"/>
              </a:rPr>
              <a:t>Time initialization is ideally done rarely (days/ months)</a:t>
            </a: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Segoe UI"/>
              <a:buChar char=" "/>
              <a:tabLst>
                <a:tab algn="l" pos="0"/>
              </a:tabLst>
            </a:pPr>
            <a:r>
              <a:rPr b="0" lang="en-US" sz="20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Segoe UI"/>
              </a:rPr>
              <a:t>Synchronization will be a 2 step process: </a:t>
            </a: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  <a:p>
            <a:pPr marL="601200" lvl="1" indent="-4572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Segoe UI Light"/>
              <a:buAutoNum type="arabicPeriod"/>
              <a:tabLst>
                <a:tab algn="l" pos="0"/>
              </a:tabLst>
            </a:pPr>
            <a:r>
              <a:rPr b="0" lang="en-US" sz="20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Segoe UI"/>
              </a:rPr>
              <a:t>Configuring the time counter to the correct time on CB</a:t>
            </a:r>
            <a:endParaRPr b="0" lang="sv-SE" sz="20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601200" lvl="1" indent="-4572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Segoe UI Light"/>
              <a:buAutoNum type="arabicPeriod"/>
              <a:tabLst>
                <a:tab algn="l" pos="0"/>
              </a:tabLst>
            </a:pPr>
            <a:r>
              <a:rPr b="0" lang="en-US" sz="20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Segoe UI"/>
              </a:rPr>
              <a:t>Start syncing at the correct time with an electrical pulse (from EVR)</a:t>
            </a:r>
            <a:endParaRPr b="0" lang="sv-SE" sz="20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Segoe UI"/>
              <a:buChar char=" "/>
              <a:tabLst>
                <a:tab algn="l" pos="0"/>
              </a:tabLst>
            </a:pPr>
            <a:r>
              <a:rPr b="0" lang="en-US" sz="20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Segoe UI"/>
              </a:rPr>
              <a:t>Each of the 208 CB must be synchronized, monitored and controlled individually.</a:t>
            </a: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</p:txBody>
      </p:sp>
      <p:sp>
        <p:nvSpPr>
          <p:cNvPr id="180" name="PlaceHolder 4"/>
          <p:cNvSpPr>
            <a:spLocks noGrp="1"/>
          </p:cNvSpPr>
          <p:nvPr>
            <p:ph hasCustomPrompt="1"/>
          </p:nvPr>
        </p:nvSpPr>
        <p:spPr>
          <a:xfrm>
            <a:off x="1103760" y="930960"/>
            <a:ext cx="9359640" cy="50688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18000" bIns="45720" anchor="t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sv-SE" sz="8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v-SE" sz="2200" strike="noStrike" u="none">
                <a:solidFill>
                  <a:schemeClr val="accent1"/>
                </a:solidFill>
                <a:effectLst/>
                <a:uFillTx/>
                <a:latin typeface="Segoe UI"/>
              </a:rPr>
              <a:t>A critical component</a:t>
            </a:r>
            <a:endParaRPr b="0" lang="sv-SE" sz="22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</p:txBody>
      </p:sp>
      <p:sp>
        <p:nvSpPr>
          <p:cNvPr id="181" name="PlaceHolder 5"/>
          <p:cNvSpPr>
            <a:spLocks noGrp="1"/>
          </p:cNvSpPr>
          <p:nvPr>
            <p:ph type="dt" idx="33"/>
          </p:nvPr>
        </p:nvSpPr>
        <p:spPr>
          <a:xfrm>
            <a:off x="1195560" y="6475320"/>
            <a:ext cx="8323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sv-SE" sz="800" spc="79" strike="noStrike" u="none">
                <a:solidFill>
                  <a:srgbClr val="cccccc"/>
                </a:solidFill>
                <a:effectLst/>
                <a:uFillTx/>
                <a:latin typeface="Segoe U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fld id="{22F041B4-89E6-4660-A44D-63F920368C86}" type="datetime1">
              <a:rPr b="0" lang="sv-SE" sz="800" spc="79" strike="noStrike" u="none">
                <a:solidFill>
                  <a:srgbClr val="cccccc"/>
                </a:solidFill>
                <a:effectLst/>
                <a:uFillTx/>
                <a:latin typeface="Segoe UI"/>
              </a:rPr>
              <a:t>2025-10-21</a:t>
            </a:fld>
            <a:endParaRPr b="0" lang="en-GB" sz="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82" name="Picture 11" descr=""/>
          <p:cNvPicPr/>
          <p:nvPr/>
        </p:nvPicPr>
        <p:blipFill>
          <a:blip r:embed="rId1"/>
          <a:stretch/>
        </p:blipFill>
        <p:spPr>
          <a:xfrm>
            <a:off x="7292880" y="4573440"/>
            <a:ext cx="3776400" cy="1682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3" name="Picture 13" descr=""/>
          <p:cNvPicPr/>
          <p:nvPr/>
        </p:nvPicPr>
        <p:blipFill>
          <a:blip r:embed="rId2"/>
          <a:stretch/>
        </p:blipFill>
        <p:spPr>
          <a:xfrm>
            <a:off x="6680520" y="257760"/>
            <a:ext cx="5229000" cy="3837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84" name="TextBox 1"/>
          <p:cNvSpPr/>
          <p:nvPr/>
        </p:nvSpPr>
        <p:spPr>
          <a:xfrm>
            <a:off x="7088400" y="4103640"/>
            <a:ext cx="4821120" cy="30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sv-SE" sz="14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Proposed schematic of time synchronisation sequence</a:t>
            </a:r>
            <a:endParaRPr b="0" lang="en-GB" sz="14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85" name="TextBox 10"/>
          <p:cNvSpPr/>
          <p:nvPr/>
        </p:nvSpPr>
        <p:spPr>
          <a:xfrm>
            <a:off x="7029360" y="6255720"/>
            <a:ext cx="4821120" cy="30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sv-SE" sz="14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Schematic of time synchronization pulse distribution</a:t>
            </a:r>
            <a:endParaRPr b="0" lang="en-GB" sz="14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 hasCustomPrompt="1"/>
          </p:nvPr>
        </p:nvSpPr>
        <p:spPr>
          <a:xfrm>
            <a:off x="1103760" y="265320"/>
            <a:ext cx="9359640" cy="65700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45720" bIns="18000" anchor="t">
            <a:noAutofit/>
          </a:bodyPr>
          <a:lstStyle>
            <a:lvl1pPr indent="0" defTabSz="914400">
              <a:lnSpc>
                <a:spcPct val="90000"/>
              </a:lnSpc>
              <a:buNone/>
              <a:defRPr b="0" lang="en-GB" sz="42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Segoe UI Light"/>
              </a:defRPr>
            </a:lvl1pPr>
          </a:lstStyle>
          <a:p>
            <a:pPr indent="0" defTabSz="914400">
              <a:lnSpc>
                <a:spcPct val="90000"/>
              </a:lnSpc>
              <a:buNone/>
            </a:pPr>
            <a:r>
              <a:rPr b="0" lang="en-GB" sz="42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Segoe UI Light"/>
              </a:rPr>
              <a:t>Data and data path</a:t>
            </a:r>
            <a:endParaRPr b="0" lang="sv-SE" sz="4200" strike="noStrike" u="none">
              <a:solidFill>
                <a:srgbClr val="666666"/>
              </a:solidFill>
              <a:effectLst/>
              <a:uFillTx/>
              <a:latin typeface="Segoe UI Light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 type="sldNum" idx="34"/>
          </p:nvPr>
        </p:nvSpPr>
        <p:spPr>
          <a:xfrm>
            <a:off x="8735400" y="64753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sv-SE" sz="800" strike="noStrike" u="none">
                <a:solidFill>
                  <a:srgbClr val="cccccc"/>
                </a:solidFill>
                <a:effectLst/>
                <a:uFillTx/>
                <a:latin typeface="Segoe U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0647E34C-2E48-4AB4-BCB4-6742EA8519B9}" type="slidenum">
              <a:rPr b="1" lang="sv-SE" sz="800" strike="noStrike" u="none">
                <a:solidFill>
                  <a:srgbClr val="cccccc"/>
                </a:solidFill>
                <a:effectLst/>
                <a:uFillTx/>
                <a:latin typeface="Segoe UI"/>
              </a:rPr>
              <a:t>&lt;number&gt;</a:t>
            </a:fld>
            <a:endParaRPr b="0" lang="en-GB" sz="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/>
          </p:nvPr>
        </p:nvSpPr>
        <p:spPr>
          <a:xfrm>
            <a:off x="1094400" y="1562400"/>
            <a:ext cx="6205320" cy="4767840"/>
          </a:xfrm>
          <a:prstGeom prst="rect">
            <a:avLst/>
          </a:prstGeom>
          <a:noFill/>
          <a:ln w="0">
            <a:noFill/>
          </a:ln>
        </p:spPr>
        <p:txBody>
          <a:bodyPr lIns="0" rIns="18000" tIns="45720" bIns="45720" anchor="t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sv-SE" sz="8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1pPr>
          </a:lstStyle>
          <a:p>
            <a:pPr marL="360000" lvl="1" indent="-216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Wingdings" charset="2"/>
              <a:buChar char=""/>
            </a:pPr>
            <a:r>
              <a:rPr b="0" lang="en-GB" sz="2000" strike="noStrike" u="sng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Segoe UI"/>
              </a:rPr>
              <a:t>Everything</a:t>
            </a:r>
            <a:r>
              <a:rPr b="0" lang="en-GB" sz="20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Segoe UI"/>
              </a:rPr>
              <a:t> upstream the EFU is non standard</a:t>
            </a:r>
            <a:endParaRPr b="0" lang="sv-SE" sz="20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360000" lvl="1" indent="-216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Wingdings" charset="2"/>
              <a:buChar char=""/>
            </a:pPr>
            <a:r>
              <a:rPr b="0" lang="en-GB" sz="20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Segoe UI"/>
              </a:rPr>
              <a:t>From the EFU, the standardized ESS infrastructure can be used</a:t>
            </a:r>
            <a:endParaRPr b="0" lang="sv-SE" sz="20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360000" lvl="1" indent="-216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Wingdings" charset="2"/>
              <a:buChar char=""/>
            </a:pPr>
            <a:r>
              <a:rPr b="0" lang="en-GB" sz="20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Segoe UI"/>
              </a:rPr>
              <a:t>CB must package and send the data and the EFU must parse the data according  to the agreed format</a:t>
            </a:r>
            <a:endParaRPr b="0" lang="sv-SE" sz="20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</a:pP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</p:txBody>
      </p:sp>
      <p:sp>
        <p:nvSpPr>
          <p:cNvPr id="189" name="PlaceHolder 4"/>
          <p:cNvSpPr>
            <a:spLocks noGrp="1"/>
          </p:cNvSpPr>
          <p:nvPr>
            <p:ph type="dt" idx="35"/>
          </p:nvPr>
        </p:nvSpPr>
        <p:spPr>
          <a:xfrm>
            <a:off x="1195560" y="6475320"/>
            <a:ext cx="8323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sv-SE" sz="800" spc="79" strike="noStrike" u="none">
                <a:solidFill>
                  <a:srgbClr val="cccccc"/>
                </a:solidFill>
                <a:effectLst/>
                <a:uFillTx/>
                <a:latin typeface="Segoe U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fld id="{66C433B5-EE2B-4DFF-836E-E0CF80B9293C}" type="datetime1">
              <a:rPr b="0" lang="sv-SE" sz="800" spc="79" strike="noStrike" u="none">
                <a:solidFill>
                  <a:srgbClr val="cccccc"/>
                </a:solidFill>
                <a:effectLst/>
                <a:uFillTx/>
                <a:latin typeface="Segoe UI"/>
              </a:rPr>
              <a:t>2025-10-21</a:t>
            </a:fld>
            <a:endParaRPr b="0" lang="en-GB" sz="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90" name="Picture 10" descr=""/>
          <p:cNvPicPr/>
          <p:nvPr/>
        </p:nvPicPr>
        <p:blipFill>
          <a:blip r:embed="rId1"/>
          <a:srcRect l="16236" t="0" r="0" b="0"/>
          <a:stretch/>
        </p:blipFill>
        <p:spPr>
          <a:xfrm>
            <a:off x="2554920" y="4214880"/>
            <a:ext cx="8010360" cy="2115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91" name="Picture 11" descr=""/>
          <p:cNvPicPr/>
          <p:nvPr/>
        </p:nvPicPr>
        <p:blipFill>
          <a:blip r:embed="rId2"/>
          <a:stretch/>
        </p:blipFill>
        <p:spPr>
          <a:xfrm>
            <a:off x="7678800" y="151560"/>
            <a:ext cx="2950920" cy="3306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2" name="TextBox 1"/>
          <p:cNvSpPr/>
          <p:nvPr/>
        </p:nvSpPr>
        <p:spPr>
          <a:xfrm>
            <a:off x="4292280" y="5961240"/>
            <a:ext cx="679680" cy="36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sv-SE" sz="18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EFU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93" name="TextBox 3"/>
          <p:cNvSpPr/>
          <p:nvPr/>
        </p:nvSpPr>
        <p:spPr>
          <a:xfrm>
            <a:off x="1125360" y="6354000"/>
            <a:ext cx="5258880" cy="30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sv-SE" sz="14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Schematic of data path. Standard ESS data path from EFU to file.</a:t>
            </a:r>
            <a:endParaRPr b="0" lang="en-GB" sz="14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94" name="TextBox 12"/>
          <p:cNvSpPr/>
          <p:nvPr/>
        </p:nvSpPr>
        <p:spPr>
          <a:xfrm>
            <a:off x="7720200" y="3603240"/>
            <a:ext cx="2743200" cy="30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sv-SE" sz="14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Example of data package format</a:t>
            </a:r>
            <a:endParaRPr b="0" lang="en-GB" sz="14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 hasCustomPrompt="1"/>
          </p:nvPr>
        </p:nvSpPr>
        <p:spPr>
          <a:xfrm>
            <a:off x="1103760" y="265320"/>
            <a:ext cx="9359640" cy="65700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45720" bIns="18000" anchor="t">
            <a:noAutofit/>
          </a:bodyPr>
          <a:lstStyle>
            <a:lvl1pPr indent="0" defTabSz="914400">
              <a:lnSpc>
                <a:spcPct val="90000"/>
              </a:lnSpc>
              <a:buNone/>
              <a:defRPr b="0" lang="sv-SE" sz="4200" strike="noStrike" u="none">
                <a:solidFill>
                  <a:srgbClr val="666666"/>
                </a:solidFill>
                <a:effectLst/>
                <a:uFillTx/>
                <a:latin typeface="Segoe UI Light"/>
              </a:defRPr>
            </a:lvl1pPr>
          </a:lstStyle>
          <a:p>
            <a:pPr indent="0" defTabSz="914400">
              <a:lnSpc>
                <a:spcPct val="90000"/>
              </a:lnSpc>
              <a:buNone/>
            </a:pPr>
            <a:r>
              <a:rPr b="0" lang="sv-SE" sz="4200" strike="noStrike" u="none">
                <a:solidFill>
                  <a:srgbClr val="666666"/>
                </a:solidFill>
                <a:effectLst/>
                <a:uFillTx/>
                <a:latin typeface="Segoe UI Light"/>
              </a:rPr>
              <a:t>Project plans</a:t>
            </a:r>
            <a:endParaRPr b="0" lang="sv-SE" sz="4200" strike="noStrike" u="none">
              <a:solidFill>
                <a:srgbClr val="666666"/>
              </a:solidFill>
              <a:effectLst/>
              <a:uFillTx/>
              <a:latin typeface="Segoe UI Light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/>
          </p:nvPr>
        </p:nvSpPr>
        <p:spPr>
          <a:xfrm>
            <a:off x="1094400" y="1970640"/>
            <a:ext cx="7399440" cy="4767840"/>
          </a:xfrm>
          <a:prstGeom prst="rect">
            <a:avLst/>
          </a:prstGeom>
          <a:noFill/>
          <a:ln w="0">
            <a:noFill/>
          </a:ln>
        </p:spPr>
        <p:txBody>
          <a:bodyPr lIns="0" rIns="18000" tIns="45720" bIns="45720" anchor="t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sv-SE" sz="8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1pPr>
          </a:lstStyle>
          <a:p>
            <a:pPr marL="360000" lvl="1" indent="-216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Wingdings" charset="2"/>
              <a:buChar char=""/>
            </a:pPr>
            <a:r>
              <a:rPr b="0" lang="sv-SE" sz="2000" strike="noStrike" u="none">
                <a:solidFill>
                  <a:schemeClr val="dk1"/>
                </a:solidFill>
                <a:effectLst/>
                <a:uFillTx/>
                <a:latin typeface="Segoe UI"/>
              </a:rPr>
              <a:t>A concept architecture has been documented</a:t>
            </a:r>
            <a:endParaRPr b="0" lang="sv-SE" sz="20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360000" lvl="1" indent="-216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Wingdings" charset="2"/>
              <a:buChar char=""/>
            </a:pPr>
            <a:r>
              <a:rPr b="0" lang="sv-SE" sz="2000" strike="noStrike" u="none">
                <a:solidFill>
                  <a:schemeClr val="dk1"/>
                </a:solidFill>
                <a:effectLst/>
                <a:uFillTx/>
                <a:latin typeface="Segoe UI"/>
              </a:rPr>
              <a:t>ECDC will provide a project leader to coordinate the integration project. The position is currently being filled  </a:t>
            </a:r>
            <a:endParaRPr b="0" lang="sv-SE" sz="20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360000" lvl="1" indent="-216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Wingdings" charset="2"/>
              <a:buChar char=""/>
            </a:pPr>
            <a:r>
              <a:rPr b="0" lang="sv-SE" sz="2000" strike="noStrike" u="none">
                <a:solidFill>
                  <a:schemeClr val="dk1"/>
                </a:solidFill>
                <a:effectLst/>
                <a:uFillTx/>
                <a:latin typeface="Segoe UI"/>
              </a:rPr>
              <a:t>Technical resources will be identified</a:t>
            </a:r>
            <a:endParaRPr b="0" lang="sv-SE" sz="20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360000" lvl="1" indent="-216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Wingdings" charset="2"/>
              <a:buChar char=""/>
            </a:pPr>
            <a:r>
              <a:rPr b="0" lang="sv-SE" sz="2000" strike="noStrike" u="none">
                <a:solidFill>
                  <a:schemeClr val="dk1"/>
                </a:solidFill>
                <a:effectLst/>
                <a:uFillTx/>
                <a:latin typeface="Segoe UI"/>
              </a:rPr>
              <a:t>A project plan will be developed</a:t>
            </a:r>
            <a:endParaRPr b="0" lang="sv-SE" sz="20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360000" lvl="1" indent="-216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Wingdings" charset="2"/>
              <a:buChar char=""/>
            </a:pPr>
            <a:r>
              <a:rPr b="0" lang="sv-SE" sz="2000" strike="noStrike" u="none">
                <a:solidFill>
                  <a:schemeClr val="dk1"/>
                </a:solidFill>
                <a:effectLst/>
                <a:uFillTx/>
                <a:latin typeface="Segoe UI"/>
              </a:rPr>
              <a:t>Project will start as soon as feasible </a:t>
            </a:r>
            <a:endParaRPr b="0" lang="sv-SE" sz="20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 hasCustomPrompt="1"/>
          </p:nvPr>
        </p:nvSpPr>
        <p:spPr>
          <a:xfrm>
            <a:off x="1103760" y="265320"/>
            <a:ext cx="9359640" cy="65700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45720" bIns="18000" anchor="t">
            <a:noAutofit/>
          </a:bodyPr>
          <a:lstStyle>
            <a:lvl1pPr indent="0" defTabSz="914400">
              <a:lnSpc>
                <a:spcPct val="90000"/>
              </a:lnSpc>
              <a:buNone/>
              <a:defRPr b="0" lang="en-GB" sz="42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Segoe UI Light"/>
              </a:defRPr>
            </a:lvl1pPr>
          </a:lstStyle>
          <a:p>
            <a:pPr indent="0" defTabSz="914400">
              <a:lnSpc>
                <a:spcPct val="90000"/>
              </a:lnSpc>
              <a:buNone/>
            </a:pPr>
            <a:r>
              <a:rPr b="0" lang="en-GB" sz="42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Segoe UI Light"/>
              </a:rPr>
              <a:t>Main challenges/design risks</a:t>
            </a:r>
            <a:endParaRPr b="0" lang="sv-SE" sz="4200" strike="noStrike" u="none">
              <a:solidFill>
                <a:srgbClr val="666666"/>
              </a:solidFill>
              <a:effectLst/>
              <a:uFillTx/>
              <a:latin typeface="Segoe UI Light"/>
            </a:endParaRPr>
          </a:p>
        </p:txBody>
      </p:sp>
      <p:sp>
        <p:nvSpPr>
          <p:cNvPr id="198" name="PlaceHolder 2"/>
          <p:cNvSpPr>
            <a:spLocks noGrp="1"/>
          </p:cNvSpPr>
          <p:nvPr>
            <p:ph type="sldNum" idx="36"/>
          </p:nvPr>
        </p:nvSpPr>
        <p:spPr>
          <a:xfrm>
            <a:off x="8735400" y="64753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sv-SE" sz="800" strike="noStrike" u="none">
                <a:solidFill>
                  <a:srgbClr val="cccccc"/>
                </a:solidFill>
                <a:effectLst/>
                <a:uFillTx/>
                <a:latin typeface="Segoe U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463D4832-4F1A-4D7E-89EC-D06690FDFA3E}" type="slidenum">
              <a:rPr b="1" lang="sv-SE" sz="800" strike="noStrike" u="none">
                <a:solidFill>
                  <a:srgbClr val="cccccc"/>
                </a:solidFill>
                <a:effectLst/>
                <a:uFillTx/>
                <a:latin typeface="Segoe UI"/>
              </a:rPr>
              <a:t>&lt;number&gt;</a:t>
            </a:fld>
            <a:endParaRPr b="0" lang="en-GB" sz="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99" name="PlaceHolder 3"/>
          <p:cNvSpPr>
            <a:spLocks noGrp="1"/>
          </p:cNvSpPr>
          <p:nvPr>
            <p:ph/>
          </p:nvPr>
        </p:nvSpPr>
        <p:spPr>
          <a:xfrm>
            <a:off x="1103760" y="1278360"/>
            <a:ext cx="6167520" cy="5196600"/>
          </a:xfrm>
          <a:prstGeom prst="rect">
            <a:avLst/>
          </a:prstGeom>
          <a:noFill/>
          <a:ln w="0">
            <a:noFill/>
          </a:ln>
        </p:spPr>
        <p:txBody>
          <a:bodyPr lIns="0" rIns="18000" tIns="45720" bIns="45720" anchor="t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sv-SE" sz="8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1pPr>
          </a:lstStyle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Segoe UI"/>
              <a:buChar char=" "/>
              <a:tabLst>
                <a:tab algn="l" pos="0"/>
              </a:tabLst>
            </a:pPr>
            <a:r>
              <a:rPr b="0" lang="en-GB" sz="2000" strike="noStrike" u="none">
                <a:solidFill>
                  <a:schemeClr val="dk1"/>
                </a:solidFill>
                <a:effectLst/>
                <a:uFillTx/>
                <a:latin typeface="Segoe UI"/>
              </a:rPr>
              <a:t>Design still only theoretical</a:t>
            </a: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Segoe UI"/>
              <a:buChar char=" "/>
              <a:tabLst>
                <a:tab algn="l" pos="0"/>
              </a:tabLst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Segoe UI"/>
              </a:rPr>
              <a:t>Readout chain performance</a:t>
            </a: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  <a:p>
            <a:pPr marL="450000" lvl="2" indent="-198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Segoe UI"/>
              </a:rPr>
              <a:t>Clear requirements needed, does the system design really meet real rates? </a:t>
            </a:r>
            <a:endParaRPr b="0" lang="sv-SE" sz="18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450000" lvl="2" indent="-198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Segoe UI"/>
              </a:rPr>
              <a:t>No scale up experiments done </a:t>
            </a:r>
            <a:endParaRPr b="0" lang="sv-SE" sz="18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Segoe UI"/>
              <a:buChar char=" "/>
              <a:tabLst>
                <a:tab algn="l" pos="0"/>
              </a:tabLst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Segoe UI"/>
              </a:rPr>
              <a:t>Stability </a:t>
            </a: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  <a:p>
            <a:pPr marL="450000" lvl="2" indent="-198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Segoe UI"/>
              </a:rPr>
              <a:t>Timing adjustment duration (on full system)</a:t>
            </a:r>
            <a:endParaRPr b="0" lang="sv-SE" sz="18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450000" lvl="2" indent="-198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Segoe UI"/>
              </a:rPr>
              <a:t>Timing adjustment frequency (on full system)</a:t>
            </a:r>
            <a:endParaRPr b="0" lang="sv-SE" sz="18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Segoe UI"/>
              <a:buChar char=" "/>
              <a:tabLst>
                <a:tab algn="l" pos="0"/>
              </a:tabLst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Segoe UI"/>
              </a:rPr>
              <a:t>Reliability</a:t>
            </a: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  <a:p>
            <a:pPr marL="450000" lvl="2" indent="-198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Segoe UI"/>
              </a:rPr>
              <a:t>Missed data from PMTs or undetected drop outs</a:t>
            </a:r>
            <a:endParaRPr b="0" lang="sv-SE" sz="18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Segoe UI"/>
              <a:buChar char=" "/>
              <a:tabLst>
                <a:tab algn="l" pos="0"/>
              </a:tabLst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Segoe UI"/>
              </a:rPr>
              <a:t>Timing accuracy (uncharacterized)</a:t>
            </a: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  <a:p>
            <a:pPr marL="450000" lvl="2" indent="-198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Segoe UI"/>
              </a:rPr>
              <a:t>Timing could be off at times</a:t>
            </a:r>
            <a:endParaRPr b="0" lang="sv-SE" sz="18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450000" lvl="2" indent="-198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Segoe UI"/>
              </a:rPr>
              <a:t>Undetected </a:t>
            </a:r>
            <a:endParaRPr b="0" lang="sv-SE" sz="18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</p:txBody>
      </p:sp>
      <p:sp>
        <p:nvSpPr>
          <p:cNvPr id="200" name="PlaceHolder 4"/>
          <p:cNvSpPr>
            <a:spLocks noGrp="1"/>
          </p:cNvSpPr>
          <p:nvPr>
            <p:ph type="dt" idx="37"/>
          </p:nvPr>
        </p:nvSpPr>
        <p:spPr>
          <a:xfrm>
            <a:off x="1195560" y="6475320"/>
            <a:ext cx="8323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sv-SE" sz="800" spc="79" strike="noStrike" u="none">
                <a:solidFill>
                  <a:srgbClr val="cccccc"/>
                </a:solidFill>
                <a:effectLst/>
                <a:uFillTx/>
                <a:latin typeface="Segoe U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fld id="{5D235DA5-F88A-453F-A71A-B7D27EE2A5B0}" type="datetime1">
              <a:rPr b="0" lang="sv-SE" sz="800" spc="79" strike="noStrike" u="none">
                <a:solidFill>
                  <a:srgbClr val="cccccc"/>
                </a:solidFill>
                <a:effectLst/>
                <a:uFillTx/>
                <a:latin typeface="Segoe UI"/>
              </a:rPr>
              <a:t>2025-10-21</a:t>
            </a:fld>
            <a:endParaRPr b="0" lang="en-GB" sz="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 hasCustomPrompt="1"/>
          </p:nvPr>
        </p:nvSpPr>
        <p:spPr>
          <a:xfrm>
            <a:off x="1103760" y="265320"/>
            <a:ext cx="9359640" cy="65700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45720" bIns="18000" anchor="t">
            <a:noAutofit/>
          </a:bodyPr>
          <a:lstStyle>
            <a:lvl1pPr indent="0" defTabSz="914400">
              <a:lnSpc>
                <a:spcPct val="90000"/>
              </a:lnSpc>
              <a:buNone/>
              <a:defRPr b="0" lang="en-GB" sz="4200" strike="noStrike" u="none">
                <a:solidFill>
                  <a:schemeClr val="lt1"/>
                </a:solidFill>
                <a:effectLst/>
                <a:uFillTx/>
                <a:latin typeface="Segoe UI Light"/>
              </a:defRPr>
            </a:lvl1pPr>
          </a:lstStyle>
          <a:p>
            <a:pPr indent="0" defTabSz="914400">
              <a:lnSpc>
                <a:spcPct val="90000"/>
              </a:lnSpc>
              <a:buNone/>
            </a:pPr>
            <a:r>
              <a:rPr b="0" lang="en-GB" sz="4200" strike="noStrike" u="none">
                <a:solidFill>
                  <a:schemeClr val="lt1"/>
                </a:solidFill>
                <a:effectLst/>
                <a:uFillTx/>
                <a:latin typeface="Segoe UI Light"/>
              </a:rPr>
              <a:t>Agenda</a:t>
            </a:r>
            <a:endParaRPr b="0" lang="sv-SE" sz="4200" strike="noStrike" u="none">
              <a:solidFill>
                <a:schemeClr val="lt1"/>
              </a:solidFill>
              <a:effectLst/>
              <a:uFillTx/>
              <a:latin typeface="Segoe UI Light"/>
            </a:endParaRPr>
          </a:p>
        </p:txBody>
      </p:sp>
      <p:graphicFrame>
        <p:nvGraphicFramePr>
          <p:cNvPr id="97" name="Tabell 8"/>
          <p:cNvGraphicFramePr/>
          <p:nvPr/>
        </p:nvGraphicFramePr>
        <p:xfrm>
          <a:off x="1195560" y="3103560"/>
          <a:ext cx="10134360" cy="1373040"/>
        </p:xfrm>
        <a:graphic>
          <a:graphicData uri="http://schemas.openxmlformats.org/drawingml/2006/table">
            <a:tbl>
              <a:tblPr/>
              <a:tblGrid>
                <a:gridCol w="10134360"/>
              </a:tblGrid>
              <a:tr h="457560">
                <a:tc>
                  <a:txBody>
                    <a:bodyPr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357120"/>
                        </a:tabLst>
                      </a:pPr>
                      <a:r>
                        <a:rPr b="0" lang="en-GB" sz="2000" strike="noStrike" u="none">
                          <a:solidFill>
                            <a:schemeClr val="lt1"/>
                          </a:solidFill>
                          <a:effectLst/>
                          <a:uFillTx/>
                          <a:latin typeface="Segoe UI"/>
                        </a:rPr>
                        <a:t>1</a:t>
                      </a:r>
                      <a:r>
                        <a:rPr b="0" lang="en-GB" sz="2000" strike="noStrike" u="none">
                          <a:solidFill>
                            <a:schemeClr val="lt1"/>
                          </a:solidFill>
                          <a:effectLst/>
                          <a:uFillTx/>
                          <a:latin typeface="Segoe UI"/>
                        </a:rPr>
                        <a:t>	</a:t>
                      </a:r>
                      <a:r>
                        <a:rPr b="0" lang="en-GB" sz="2000" strike="noStrike" u="none">
                          <a:solidFill>
                            <a:schemeClr val="lt1"/>
                          </a:solidFill>
                          <a:effectLst/>
                          <a:uFillTx/>
                          <a:latin typeface="Segoe UI"/>
                        </a:rPr>
                        <a:t>Housing</a:t>
                      </a:r>
                      <a:endParaRPr b="0" lang="en-GB" sz="20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 marL="91440" marR="91440" marT="45720" marB="4572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9360">
                      <a:noFill/>
                      <a:prstDash val="solid"/>
                    </a:lnT>
                    <a:lnB w="9360">
                      <a:solidFill>
                        <a:srgbClr val="51caff"/>
                      </a:solidFill>
                      <a:prstDash val="solid"/>
                    </a:lnB>
                    <a:noFill/>
                  </a:tcPr>
                </a:tc>
              </a:tr>
              <a:tr h="457560">
                <a:tc>
                  <a:txBody>
                    <a:bodyPr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357120"/>
                        </a:tabLst>
                      </a:pPr>
                      <a:r>
                        <a:rPr b="0" lang="en-GB" sz="2000" strike="noStrike" u="none">
                          <a:solidFill>
                            <a:schemeClr val="lt1"/>
                          </a:solidFill>
                          <a:effectLst/>
                          <a:uFillTx/>
                          <a:latin typeface="Segoe UI"/>
                        </a:rPr>
                        <a:t>2</a:t>
                      </a:r>
                      <a:r>
                        <a:rPr b="0" lang="en-GB" sz="2000" strike="noStrike" u="none">
                          <a:solidFill>
                            <a:schemeClr val="lt1"/>
                          </a:solidFill>
                          <a:effectLst/>
                          <a:uFillTx/>
                          <a:latin typeface="Segoe UI"/>
                        </a:rPr>
                        <a:t>	</a:t>
                      </a:r>
                      <a:r>
                        <a:rPr b="0" lang="en-GB" sz="2000" strike="noStrike" u="none">
                          <a:solidFill>
                            <a:schemeClr val="lt1"/>
                          </a:solidFill>
                          <a:effectLst/>
                          <a:uFillTx/>
                          <a:latin typeface="Segoe UI"/>
                        </a:rPr>
                        <a:t>Integration Plan </a:t>
                      </a:r>
                      <a:endParaRPr b="0" lang="en-GB" sz="20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 marL="91440" marR="91440" marT="45720" marB="4572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9360">
                      <a:solidFill>
                        <a:srgbClr val="51caff"/>
                      </a:solidFill>
                      <a:prstDash val="solid"/>
                    </a:lnT>
                    <a:lnB w="9360">
                      <a:solidFill>
                        <a:srgbClr val="51caff"/>
                      </a:solidFill>
                      <a:prstDash val="solid"/>
                    </a:lnB>
                    <a:noFill/>
                  </a:tcPr>
                </a:tc>
              </a:tr>
              <a:tr h="457560">
                <a:tc>
                  <a:txBody>
                    <a:bodyPr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357120"/>
                        </a:tabLst>
                      </a:pPr>
                      <a:r>
                        <a:rPr b="0" lang="en-GB" sz="2000" strike="noStrike" u="none">
                          <a:solidFill>
                            <a:schemeClr val="lt1"/>
                          </a:solidFill>
                          <a:effectLst/>
                          <a:uFillTx/>
                          <a:latin typeface="Segoe UI"/>
                        </a:rPr>
                        <a:t>3</a:t>
                      </a:r>
                      <a:r>
                        <a:rPr b="0" lang="en-GB" sz="2000" strike="noStrike" u="none">
                          <a:solidFill>
                            <a:schemeClr val="lt1"/>
                          </a:solidFill>
                          <a:effectLst/>
                          <a:uFillTx/>
                          <a:latin typeface="Segoe UI"/>
                        </a:rPr>
                        <a:t>	</a:t>
                      </a:r>
                      <a:r>
                        <a:rPr b="0" lang="en-GB" sz="2000" strike="noStrike" u="none">
                          <a:solidFill>
                            <a:schemeClr val="lt1"/>
                          </a:solidFill>
                          <a:effectLst/>
                          <a:uFillTx/>
                          <a:latin typeface="Segoe UI"/>
                        </a:rPr>
                        <a:t>Testing</a:t>
                      </a:r>
                      <a:endParaRPr b="0" lang="en-GB" sz="20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 marL="91440" marR="91440" marT="45720" marB="4572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9360">
                      <a:solidFill>
                        <a:srgbClr val="51caff"/>
                      </a:solidFill>
                      <a:prstDash val="solid"/>
                    </a:lnT>
                    <a:lnB w="9360">
                      <a:solidFill>
                        <a:srgbClr val="51caff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98" name="PlaceHolder 2"/>
          <p:cNvSpPr>
            <a:spLocks noGrp="1"/>
          </p:cNvSpPr>
          <p:nvPr>
            <p:ph type="dt" idx="27"/>
          </p:nvPr>
        </p:nvSpPr>
        <p:spPr>
          <a:xfrm>
            <a:off x="1195560" y="6475320"/>
            <a:ext cx="8323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sv-SE" sz="800" spc="79" strike="noStrike" u="none">
                <a:solidFill>
                  <a:schemeClr val="lt1"/>
                </a:solidFill>
                <a:effectLst/>
                <a:uFillTx/>
                <a:latin typeface="Segoe U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fld id="{181286D2-A035-4D65-93EC-766CA07B0665}" type="datetime1">
              <a:rPr b="0" lang="sv-SE" sz="800" spc="79" strike="noStrike" u="none">
                <a:solidFill>
                  <a:schemeClr val="lt1"/>
                </a:solidFill>
                <a:effectLst/>
                <a:uFillTx/>
                <a:latin typeface="Segoe UI"/>
              </a:rPr>
              <a:t>2025-10-21</a:t>
            </a:fld>
            <a:endParaRPr b="0" lang="en-GB" sz="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 hasCustomPrompt="1"/>
          </p:nvPr>
        </p:nvSpPr>
        <p:spPr>
          <a:xfrm>
            <a:off x="1103760" y="265320"/>
            <a:ext cx="9359640" cy="65700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45720" bIns="18000" anchor="t">
            <a:noAutofit/>
          </a:bodyPr>
          <a:lstStyle>
            <a:lvl1pPr indent="0" defTabSz="914400">
              <a:lnSpc>
                <a:spcPct val="90000"/>
              </a:lnSpc>
              <a:buNone/>
              <a:defRPr b="0" lang="en-GB" sz="42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Segoe UI Light"/>
              </a:defRPr>
            </a:lvl1pPr>
          </a:lstStyle>
          <a:p>
            <a:pPr indent="0" defTabSz="914400">
              <a:lnSpc>
                <a:spcPct val="90000"/>
              </a:lnSpc>
              <a:buNone/>
            </a:pPr>
            <a:r>
              <a:rPr b="0" lang="en-GB" sz="42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Segoe UI Light"/>
              </a:rPr>
              <a:t>Main challenges</a:t>
            </a:r>
            <a:endParaRPr b="0" lang="sv-SE" sz="4200" strike="noStrike" u="none">
              <a:solidFill>
                <a:srgbClr val="666666"/>
              </a:solidFill>
              <a:effectLst/>
              <a:uFillTx/>
              <a:latin typeface="Segoe UI Light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 type="sldNum" idx="38"/>
          </p:nvPr>
        </p:nvSpPr>
        <p:spPr>
          <a:xfrm>
            <a:off x="8735400" y="64753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sv-SE" sz="800" strike="noStrike" u="none">
                <a:solidFill>
                  <a:srgbClr val="cccccc"/>
                </a:solidFill>
                <a:effectLst/>
                <a:uFillTx/>
                <a:latin typeface="Segoe U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434D78E5-5DCB-4DBA-8C0D-4055487DF641}" type="slidenum">
              <a:rPr b="1" lang="sv-SE" sz="800" strike="noStrike" u="none">
                <a:solidFill>
                  <a:srgbClr val="cccccc"/>
                </a:solidFill>
                <a:effectLst/>
                <a:uFillTx/>
                <a:latin typeface="Segoe UI"/>
              </a:rPr>
              <a:t>&lt;number&gt;</a:t>
            </a:fld>
            <a:endParaRPr b="0" lang="en-GB" sz="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/>
          </p:nvPr>
        </p:nvSpPr>
        <p:spPr>
          <a:xfrm>
            <a:off x="1094400" y="1562400"/>
            <a:ext cx="6167520" cy="4767840"/>
          </a:xfrm>
          <a:prstGeom prst="rect">
            <a:avLst/>
          </a:prstGeom>
          <a:noFill/>
          <a:ln w="0">
            <a:noFill/>
          </a:ln>
        </p:spPr>
        <p:txBody>
          <a:bodyPr lIns="0" rIns="18000" tIns="45720" bIns="45720" anchor="t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sv-SE" sz="8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1pPr>
          </a:lstStyle>
          <a:p>
            <a:pPr marL="360000" lvl="1" indent="-216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Wingdings" charset="2"/>
              <a:buChar char=""/>
            </a:pPr>
            <a:r>
              <a:rPr b="0" lang="en-GB" sz="20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Segoe UI"/>
              </a:rPr>
              <a:t>New control architecture</a:t>
            </a:r>
            <a:endParaRPr b="0" lang="sv-SE" sz="20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360000" lvl="1" indent="-216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Wingdings" charset="2"/>
              <a:buChar char=""/>
            </a:pPr>
            <a:r>
              <a:rPr b="0" lang="en-GB" sz="20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Segoe UI"/>
              </a:rPr>
              <a:t>Communicating, controlling and monitoring 200+ devices(CBs) instead of one device (if RMM used)</a:t>
            </a:r>
            <a:endParaRPr b="0" lang="sv-SE" sz="20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360000" lvl="1" indent="-216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Wingdings" charset="2"/>
              <a:buChar char=""/>
            </a:pPr>
            <a:r>
              <a:rPr b="0" lang="en-GB" sz="20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Segoe UI"/>
              </a:rPr>
              <a:t>Time synchronization sequence is complex and untested</a:t>
            </a:r>
            <a:endParaRPr b="0" lang="sv-SE" sz="20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360000" lvl="1" indent="-216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Wingdings" charset="2"/>
              <a:buChar char=""/>
            </a:pPr>
            <a:r>
              <a:rPr b="0" lang="en-GB" sz="20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Segoe UI"/>
              </a:rPr>
              <a:t>EPICS needs to communicate with EFU</a:t>
            </a:r>
            <a:endParaRPr b="0" lang="sv-SE" sz="20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360000" lvl="1" indent="-216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Wingdings" charset="2"/>
              <a:buChar char=""/>
            </a:pPr>
            <a:r>
              <a:rPr b="0" lang="en-GB" sz="20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Segoe UI"/>
              </a:rPr>
              <a:t>EFU application will be unique for SONDE</a:t>
            </a:r>
            <a:endParaRPr b="0" lang="sv-SE" sz="20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</a:pP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</p:txBody>
      </p:sp>
      <p:sp>
        <p:nvSpPr>
          <p:cNvPr id="204" name="PlaceHolder 4"/>
          <p:cNvSpPr>
            <a:spLocks noGrp="1"/>
          </p:cNvSpPr>
          <p:nvPr>
            <p:ph type="dt" idx="39"/>
          </p:nvPr>
        </p:nvSpPr>
        <p:spPr>
          <a:xfrm>
            <a:off x="1195560" y="6475320"/>
            <a:ext cx="8323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sv-SE" sz="800" spc="79" strike="noStrike" u="none">
                <a:solidFill>
                  <a:srgbClr val="cccccc"/>
                </a:solidFill>
                <a:effectLst/>
                <a:uFillTx/>
                <a:latin typeface="Segoe U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fld id="{EC6ADFCB-F915-43EE-8487-508A2FCB794A}" type="datetime1">
              <a:rPr b="0" lang="sv-SE" sz="800" spc="79" strike="noStrike" u="none">
                <a:solidFill>
                  <a:srgbClr val="cccccc"/>
                </a:solidFill>
                <a:effectLst/>
                <a:uFillTx/>
                <a:latin typeface="Segoe UI"/>
              </a:rPr>
              <a:t>2025-10-21</a:t>
            </a:fld>
            <a:endParaRPr b="0" lang="en-GB" sz="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 hasCustomPrompt="1"/>
          </p:nvPr>
        </p:nvSpPr>
        <p:spPr>
          <a:xfrm>
            <a:off x="1103760" y="265320"/>
            <a:ext cx="9359640" cy="65700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45720" bIns="18000" anchor="t">
            <a:noAutofit/>
          </a:bodyPr>
          <a:lstStyle>
            <a:lvl1pPr indent="0" defTabSz="914400">
              <a:lnSpc>
                <a:spcPct val="90000"/>
              </a:lnSpc>
              <a:buNone/>
              <a:defRPr b="0" lang="en-GB" sz="42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Segoe UI Light"/>
              </a:defRPr>
            </a:lvl1pPr>
          </a:lstStyle>
          <a:p>
            <a:pPr indent="0" defTabSz="914400">
              <a:lnSpc>
                <a:spcPct val="90000"/>
              </a:lnSpc>
              <a:buNone/>
            </a:pPr>
            <a:r>
              <a:rPr b="0" lang="en-GB" sz="42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Segoe UI Light"/>
              </a:rPr>
              <a:t>Housing</a:t>
            </a:r>
            <a:endParaRPr b="0" lang="sv-SE" sz="4200" strike="noStrike" u="none">
              <a:solidFill>
                <a:srgbClr val="666666"/>
              </a:solidFill>
              <a:effectLst/>
              <a:uFillTx/>
              <a:latin typeface="Segoe UI Light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sldNum" idx="28"/>
          </p:nvPr>
        </p:nvSpPr>
        <p:spPr>
          <a:xfrm>
            <a:off x="8735400" y="64753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sv-SE" sz="800" strike="noStrike" u="none">
                <a:solidFill>
                  <a:srgbClr val="cccccc"/>
                </a:solidFill>
                <a:effectLst/>
                <a:uFillTx/>
                <a:latin typeface="Segoe U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9E153F3D-6971-4E2F-A09D-359B1BB93053}" type="slidenum">
              <a:rPr b="1" lang="sv-SE" sz="800" strike="noStrike" u="none">
                <a:solidFill>
                  <a:srgbClr val="cccccc"/>
                </a:solidFill>
                <a:effectLst/>
                <a:uFillTx/>
                <a:latin typeface="Segoe UI"/>
              </a:rPr>
              <a:t>&lt;number&gt;</a:t>
            </a:fld>
            <a:endParaRPr b="0" lang="en-GB" sz="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/>
          </p:nvPr>
        </p:nvSpPr>
        <p:spPr>
          <a:xfrm>
            <a:off x="1103760" y="1757880"/>
            <a:ext cx="4993560" cy="5264640"/>
          </a:xfrm>
          <a:prstGeom prst="rect">
            <a:avLst/>
          </a:prstGeom>
          <a:noFill/>
          <a:ln w="0">
            <a:noFill/>
          </a:ln>
        </p:spPr>
        <p:txBody>
          <a:bodyPr lIns="0" rIns="18000" tIns="45720" bIns="45720" anchor="t">
            <a:noAutofit/>
          </a:bodyPr>
          <a:lstStyle>
            <a:lvl1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Segoe UI"/>
              <a:buChar char=" "/>
              <a:def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1pPr>
            <a:lvl2pPr marL="358920" lvl="1" indent="-216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Wingdings" charset="2"/>
              <a:buChar char=""/>
              <a:def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2pPr>
            <a:lvl3pPr marL="449280" lvl="2" indent="-1969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8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3pPr>
            <a:lvl4pPr marL="541440" lvl="3" indent="-180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6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4pPr>
            <a:lvl5pPr marL="630000" lvl="4" indent="-162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4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5pPr>
          </a:lstStyle>
          <a:p>
            <a:pPr marL="72000" indent="-72000" defTabSz="91440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Clr>
                <a:srgbClr val="666666"/>
              </a:buClr>
              <a:buFont typeface="Segoe UI"/>
              <a:buChar char=" "/>
              <a:tabLst>
                <a:tab algn="l" pos="0"/>
              </a:tabLst>
            </a:pPr>
            <a:r>
              <a:rPr b="0" lang="en-GB" sz="20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Segoe UI"/>
              </a:rPr>
              <a:t>Detectors will be housed inside the air boxes moving inside the evacuated detector tube</a:t>
            </a: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  <a:p>
            <a:pPr indent="0" defTabSz="91440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None/>
              <a:tabLst>
                <a:tab algn="l" pos="0"/>
              </a:tabLst>
            </a:pP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  <a:p>
            <a:pPr indent="0" defTabSz="91440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None/>
              <a:tabLst>
                <a:tab algn="l" pos="0"/>
              </a:tabLst>
            </a:pPr>
            <a:r>
              <a:rPr b="0" lang="en-GB" sz="20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Segoe UI"/>
              </a:rPr>
              <a:t>Detector tube:</a:t>
            </a: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  <a:p>
            <a:pPr indent="0" defTabSz="91440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None/>
              <a:tabLst>
                <a:tab algn="l" pos="0"/>
              </a:tabLst>
            </a:pPr>
            <a:r>
              <a:rPr b="0" lang="en-GB" sz="20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Segoe UI"/>
              </a:rPr>
              <a:t>Vacuum housing with movable box inside</a:t>
            </a: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  <a:p>
            <a:pPr indent="0" defTabSz="91440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None/>
              <a:tabLst>
                <a:tab algn="l" pos="0"/>
              </a:tabLst>
            </a:pP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  <a:p>
            <a:pPr indent="0" defTabSz="91440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None/>
              <a:tabLst>
                <a:tab algn="l" pos="0"/>
              </a:tabLst>
            </a:pPr>
            <a:r>
              <a:rPr b="0" lang="en-GB" sz="20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Segoe UI"/>
              </a:rPr>
              <a:t>Detector box:</a:t>
            </a: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  <a:p>
            <a:pPr indent="0" defTabSz="91440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None/>
              <a:tabLst>
                <a:tab algn="l" pos="0"/>
              </a:tabLst>
            </a:pPr>
            <a:r>
              <a:rPr b="0" lang="en-GB" sz="20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Segoe UI"/>
              </a:rPr>
              <a:t>Air-filled boxed moved back and forwards along the axis of the detector tube</a:t>
            </a: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  <a:p>
            <a:pPr indent="0" defTabSz="91440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None/>
              <a:tabLst>
                <a:tab algn="l" pos="0"/>
              </a:tabLst>
            </a:pP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</p:txBody>
      </p:sp>
      <p:sp>
        <p:nvSpPr>
          <p:cNvPr id="102" name="PlaceHolder 4"/>
          <p:cNvSpPr>
            <a:spLocks noGrp="1"/>
          </p:cNvSpPr>
          <p:nvPr>
            <p:ph hasCustomPrompt="1"/>
          </p:nvPr>
        </p:nvSpPr>
        <p:spPr>
          <a:xfrm>
            <a:off x="1103760" y="930960"/>
            <a:ext cx="9359640" cy="50688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18000" bIns="45720" anchor="t">
            <a:noAutofit/>
          </a:bodyPr>
          <a:lstStyle>
            <a:lvl1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Segoe UI"/>
              <a:buChar char=" "/>
              <a:def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1pPr>
            <a:lvl2pPr marL="358920" lvl="1" indent="-216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Wingdings" charset="2"/>
              <a:buChar char=""/>
              <a:def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2pPr>
            <a:lvl3pPr marL="449280" lvl="2" indent="-1969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8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3pPr>
            <a:lvl4pPr marL="541440" lvl="3" indent="-180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6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4pPr>
            <a:lvl5pPr marL="630000" lvl="4" indent="-162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4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5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200" strike="noStrike" u="none">
                <a:solidFill>
                  <a:schemeClr val="accent1"/>
                </a:solidFill>
                <a:effectLst/>
                <a:uFillTx/>
                <a:latin typeface="Segoe UI"/>
              </a:rPr>
              <a:t>Different Components</a:t>
            </a:r>
            <a:endParaRPr b="0" lang="sv-SE" sz="22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</p:txBody>
      </p:sp>
      <p:sp>
        <p:nvSpPr>
          <p:cNvPr id="103" name="PlaceHolder 5"/>
          <p:cNvSpPr>
            <a:spLocks noGrp="1"/>
          </p:cNvSpPr>
          <p:nvPr>
            <p:ph type="dt" idx="29"/>
          </p:nvPr>
        </p:nvSpPr>
        <p:spPr>
          <a:xfrm>
            <a:off x="1195560" y="6475320"/>
            <a:ext cx="8323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sv-SE" sz="800" spc="79" strike="noStrike" u="none">
                <a:solidFill>
                  <a:srgbClr val="cccccc"/>
                </a:solidFill>
                <a:effectLst/>
                <a:uFillTx/>
                <a:latin typeface="Segoe U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fld id="{606CE1C9-6094-4608-B5A3-36C1A60DA2FA}" type="datetime1">
              <a:rPr b="0" lang="sv-SE" sz="800" spc="79" strike="noStrike" u="none">
                <a:solidFill>
                  <a:srgbClr val="cccccc"/>
                </a:solidFill>
                <a:effectLst/>
                <a:uFillTx/>
                <a:latin typeface="Segoe UI"/>
              </a:rPr>
              <a:t>2025-10-21</a:t>
            </a:fld>
            <a:endParaRPr b="0" lang="en-GB" sz="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04" name="Picture 11" descr=""/>
          <p:cNvPicPr/>
          <p:nvPr/>
        </p:nvPicPr>
        <p:blipFill>
          <a:blip r:embed="rId1"/>
          <a:stretch/>
        </p:blipFill>
        <p:spPr>
          <a:xfrm>
            <a:off x="9461160" y="1365840"/>
            <a:ext cx="2440080" cy="2375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5" name="Picture 13" descr=""/>
          <p:cNvPicPr/>
          <p:nvPr/>
        </p:nvPicPr>
        <p:blipFill>
          <a:blip r:embed="rId2"/>
          <a:stretch/>
        </p:blipFill>
        <p:spPr>
          <a:xfrm>
            <a:off x="9834480" y="4628160"/>
            <a:ext cx="2471040" cy="1890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6" name="Picture 6" descr="A group of men standing next to a large machine&#10;&#10;AI-generated content may be incorrect."/>
          <p:cNvPicPr/>
          <p:nvPr/>
        </p:nvPicPr>
        <p:blipFill>
          <a:blip r:embed="rId3"/>
          <a:stretch/>
        </p:blipFill>
        <p:spPr>
          <a:xfrm>
            <a:off x="6019920" y="479160"/>
            <a:ext cx="3722400" cy="2791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7" name="Picture 12" descr="A curved metal object on a red stand&#10;&#10;AI-generated content may be incorrect."/>
          <p:cNvPicPr/>
          <p:nvPr/>
        </p:nvPicPr>
        <p:blipFill>
          <a:blip r:embed="rId4"/>
          <a:stretch/>
        </p:blipFill>
        <p:spPr>
          <a:xfrm>
            <a:off x="6019920" y="3429000"/>
            <a:ext cx="3722400" cy="27918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 hasCustomPrompt="1"/>
          </p:nvPr>
        </p:nvSpPr>
        <p:spPr>
          <a:xfrm>
            <a:off x="1103760" y="265320"/>
            <a:ext cx="9359640" cy="65700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45720" bIns="18000" anchor="t">
            <a:noAutofit/>
          </a:bodyPr>
          <a:lstStyle>
            <a:lvl1pPr indent="0" defTabSz="914400">
              <a:lnSpc>
                <a:spcPct val="90000"/>
              </a:lnSpc>
              <a:buNone/>
              <a:defRPr b="0" lang="en-SE" sz="4200" strike="noStrike" u="none">
                <a:solidFill>
                  <a:srgbClr val="666666"/>
                </a:solidFill>
                <a:effectLst/>
                <a:uFillTx/>
                <a:latin typeface="Segoe UI Light"/>
              </a:defRPr>
            </a:lvl1pPr>
          </a:lstStyle>
          <a:p>
            <a:pPr indent="0" defTabSz="914400">
              <a:lnSpc>
                <a:spcPct val="90000"/>
              </a:lnSpc>
              <a:buNone/>
            </a:pPr>
            <a:r>
              <a:rPr b="0" lang="en-SE" sz="4200" strike="noStrike" u="none">
                <a:solidFill>
                  <a:srgbClr val="666666"/>
                </a:solidFill>
                <a:effectLst/>
                <a:uFillTx/>
                <a:latin typeface="Segoe UI Light"/>
              </a:rPr>
              <a:t>Detector tube</a:t>
            </a:r>
            <a:endParaRPr b="0" lang="sv-SE" sz="4200" strike="noStrike" u="none">
              <a:solidFill>
                <a:srgbClr val="666666"/>
              </a:solidFill>
              <a:effectLst/>
              <a:uFillTx/>
              <a:latin typeface="Segoe UI Light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6446880" y="3538800"/>
            <a:ext cx="4993560" cy="2820960"/>
          </a:xfrm>
          <a:prstGeom prst="rect">
            <a:avLst/>
          </a:prstGeom>
          <a:noFill/>
          <a:ln w="0">
            <a:noFill/>
          </a:ln>
        </p:spPr>
        <p:txBody>
          <a:bodyPr lIns="0" rIns="18000" tIns="45720" bIns="45720" anchor="t">
            <a:noAutofit/>
          </a:bodyPr>
          <a:lstStyle>
            <a:lvl1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Segoe UI"/>
              <a:buChar char=" "/>
              <a:def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1pPr>
            <a:lvl2pPr marL="358920" lvl="1" indent="-216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Wingdings" charset="2"/>
              <a:buChar char=""/>
              <a:def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2pPr>
            <a:lvl3pPr marL="449280" lvl="2" indent="-1969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8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3pPr>
            <a:lvl4pPr marL="541440" lvl="3" indent="-180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6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4pPr>
            <a:lvl5pPr marL="630000" lvl="4" indent="-162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4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5pPr>
          </a:lstStyle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•"/>
              <a:tabLst>
                <a:tab algn="l" pos="0"/>
              </a:tabLst>
            </a:pPr>
            <a:r>
              <a:rPr b="0" lang="en-SE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Has been manufactured by SDMS</a:t>
            </a: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•"/>
              <a:tabLst>
                <a:tab algn="l" pos="0"/>
              </a:tabLst>
            </a:pPr>
            <a:r>
              <a:rPr b="0" lang="sv-SE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Installation done</a:t>
            </a: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•"/>
              <a:tabLst>
                <a:tab algn="l" pos="0"/>
              </a:tabLst>
            </a:pPr>
            <a:r>
              <a:rPr b="0" lang="en-SE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Includes the movable components for the air box (those are still awaiting MCA coordination/support)</a:t>
            </a: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</p:txBody>
      </p:sp>
      <p:pic>
        <p:nvPicPr>
          <p:cNvPr id="110" name="Image 3" descr=""/>
          <p:cNvPicPr/>
          <p:nvPr/>
        </p:nvPicPr>
        <p:blipFill>
          <a:blip r:embed="rId1"/>
          <a:stretch/>
        </p:blipFill>
        <p:spPr>
          <a:xfrm>
            <a:off x="768240" y="3538800"/>
            <a:ext cx="3722760" cy="26794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1" name="Espace réservé du contenu 7" descr=""/>
          <p:cNvPicPr/>
          <p:nvPr/>
        </p:nvPicPr>
        <p:blipFill>
          <a:blip r:embed="rId2"/>
          <a:srcRect l="0" t="9869" r="0" b="21430"/>
          <a:stretch/>
        </p:blipFill>
        <p:spPr>
          <a:xfrm>
            <a:off x="768240" y="1152720"/>
            <a:ext cx="10710000" cy="22705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 hasCustomPrompt="1"/>
          </p:nvPr>
        </p:nvSpPr>
        <p:spPr>
          <a:xfrm>
            <a:off x="1103760" y="265320"/>
            <a:ext cx="9359640" cy="65700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45720" bIns="18000" anchor="t">
            <a:noAutofit/>
          </a:bodyPr>
          <a:lstStyle>
            <a:lvl1pPr indent="0" defTabSz="914400">
              <a:lnSpc>
                <a:spcPct val="90000"/>
              </a:lnSpc>
              <a:buNone/>
              <a:defRPr b="0" lang="en-SE" sz="4200" strike="noStrike" u="none">
                <a:solidFill>
                  <a:srgbClr val="666666"/>
                </a:solidFill>
                <a:effectLst/>
                <a:uFillTx/>
                <a:latin typeface="Segoe UI Light"/>
              </a:defRPr>
            </a:lvl1pPr>
          </a:lstStyle>
          <a:p>
            <a:pPr indent="0" defTabSz="914400">
              <a:lnSpc>
                <a:spcPct val="90000"/>
              </a:lnSpc>
              <a:buNone/>
            </a:pPr>
            <a:r>
              <a:rPr b="0" lang="en-SE" sz="4200" strike="noStrike" u="none">
                <a:solidFill>
                  <a:srgbClr val="666666"/>
                </a:solidFill>
                <a:effectLst/>
                <a:uFillTx/>
                <a:latin typeface="Segoe UI Light"/>
              </a:rPr>
              <a:t>Cooling</a:t>
            </a:r>
            <a:endParaRPr b="0" lang="sv-SE" sz="4200" strike="noStrike" u="none">
              <a:solidFill>
                <a:srgbClr val="666666"/>
              </a:solidFill>
              <a:effectLst/>
              <a:uFillTx/>
              <a:latin typeface="Segoe UI Light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/>
          </p:nvPr>
        </p:nvSpPr>
        <p:spPr>
          <a:xfrm>
            <a:off x="1102320" y="922680"/>
            <a:ext cx="4993560" cy="5552280"/>
          </a:xfrm>
          <a:prstGeom prst="rect">
            <a:avLst/>
          </a:prstGeom>
          <a:noFill/>
          <a:ln w="0">
            <a:noFill/>
          </a:ln>
        </p:spPr>
        <p:txBody>
          <a:bodyPr lIns="0" rIns="18000" tIns="45720" bIns="45720" anchor="t">
            <a:noAutofit/>
          </a:bodyPr>
          <a:lstStyle>
            <a:lvl1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Segoe UI"/>
              <a:buChar char=" "/>
              <a:def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1pPr>
            <a:lvl2pPr marL="358920" lvl="1" indent="-216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Wingdings" charset="2"/>
              <a:buChar char=""/>
              <a:def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2pPr>
            <a:lvl3pPr marL="449280" lvl="2" indent="-1969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8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3pPr>
            <a:lvl4pPr marL="541440" lvl="3" indent="-180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6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4pPr>
            <a:lvl5pPr marL="630000" lvl="4" indent="-162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4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5pPr>
          </a:lstStyle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•"/>
              <a:tabLst>
                <a:tab algn="l" pos="0"/>
              </a:tabLst>
            </a:pPr>
            <a:r>
              <a:rPr b="0" lang="en-SE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Scale testing has been done</a:t>
            </a: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•"/>
              <a:tabLst>
                <a:tab algn="l" pos="0"/>
              </a:tabLst>
            </a:pPr>
            <a:r>
              <a:rPr b="0" lang="en-SE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Complexity comes from long tubes for movable detectors</a:t>
            </a: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SE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Conclusion</a:t>
            </a: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•"/>
              <a:tabLst>
                <a:tab algn="l" pos="0"/>
              </a:tabLst>
            </a:pPr>
            <a:r>
              <a:rPr b="0" lang="sv-SE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Less than 5000 l/min per detector box maximum </a:t>
            </a:r>
            <a:r>
              <a:rPr b="0" lang="sv-SE" sz="2000" strike="noStrike" u="none">
                <a:solidFill>
                  <a:srgbClr val="666666"/>
                </a:solidFill>
                <a:effectLst/>
                <a:uFillTx/>
                <a:latin typeface="Wingdings"/>
              </a:rPr>
              <a:t></a:t>
            </a:r>
            <a:r>
              <a:rPr b="0" lang="sv-SE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 Kaeser cooling system is capable of handling that airflow</a:t>
            </a: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•"/>
              <a:tabLst>
                <a:tab algn="l" pos="0"/>
              </a:tabLst>
            </a:pPr>
            <a:r>
              <a:rPr b="0" lang="en-SE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Hardware procured and delivered</a:t>
            </a: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</p:txBody>
      </p:sp>
      <p:pic>
        <p:nvPicPr>
          <p:cNvPr id="114" name="Picture 15" descr="A roll of blue hose&#10;&#10;AI-generated content may be incorrect."/>
          <p:cNvPicPr/>
          <p:nvPr/>
        </p:nvPicPr>
        <p:blipFill>
          <a:blip r:embed="rId1"/>
          <a:stretch/>
        </p:blipFill>
        <p:spPr>
          <a:xfrm>
            <a:off x="7508880" y="265320"/>
            <a:ext cx="3060360" cy="2273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5" name="Picture 17" descr="A screenshot of a computer&#10;&#10;AI-generated content may be incorrect."/>
          <p:cNvPicPr/>
          <p:nvPr/>
        </p:nvPicPr>
        <p:blipFill>
          <a:blip r:embed="rId2"/>
          <a:stretch/>
        </p:blipFill>
        <p:spPr>
          <a:xfrm>
            <a:off x="7993800" y="3004920"/>
            <a:ext cx="2285640" cy="1186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6" name="TextBox 18"/>
          <p:cNvSpPr/>
          <p:nvPr/>
        </p:nvSpPr>
        <p:spPr>
          <a:xfrm>
            <a:off x="8155800" y="2635560"/>
            <a:ext cx="2102760" cy="36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SE" sz="18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@10 m/s flow rate: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17" name="Picture 20" descr="Diagram of a pipe with arrows and words&#10;&#10;AI-generated content may be incorrect."/>
          <p:cNvPicPr/>
          <p:nvPr/>
        </p:nvPicPr>
        <p:blipFill>
          <a:blip r:embed="rId3"/>
          <a:stretch/>
        </p:blipFill>
        <p:spPr>
          <a:xfrm>
            <a:off x="9546480" y="4886280"/>
            <a:ext cx="2231640" cy="1679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8" name="Picture 22" descr="A yellow and black machine&#10;&#10;AI-generated content may be incorrect."/>
          <p:cNvPicPr/>
          <p:nvPr/>
        </p:nvPicPr>
        <p:blipFill>
          <a:blip r:embed="rId4"/>
          <a:stretch/>
        </p:blipFill>
        <p:spPr>
          <a:xfrm>
            <a:off x="6373800" y="4234320"/>
            <a:ext cx="3475800" cy="24231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 hasCustomPrompt="1"/>
          </p:nvPr>
        </p:nvSpPr>
        <p:spPr>
          <a:xfrm>
            <a:off x="1103760" y="265320"/>
            <a:ext cx="9359640" cy="65700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45720" bIns="18000" anchor="t">
            <a:noAutofit/>
          </a:bodyPr>
          <a:lstStyle>
            <a:lvl1pPr indent="0" defTabSz="914400">
              <a:lnSpc>
                <a:spcPct val="90000"/>
              </a:lnSpc>
              <a:buNone/>
              <a:defRPr b="0" lang="en-SE" sz="4200" strike="noStrike" u="none">
                <a:solidFill>
                  <a:srgbClr val="666666"/>
                </a:solidFill>
                <a:effectLst/>
                <a:uFillTx/>
                <a:latin typeface="Segoe UI Light"/>
              </a:defRPr>
            </a:lvl1pPr>
          </a:lstStyle>
          <a:p>
            <a:pPr indent="0" defTabSz="914400">
              <a:lnSpc>
                <a:spcPct val="90000"/>
              </a:lnSpc>
              <a:buNone/>
            </a:pPr>
            <a:r>
              <a:rPr b="0" lang="en-SE" sz="4200" strike="noStrike" u="none">
                <a:solidFill>
                  <a:srgbClr val="666666"/>
                </a:solidFill>
                <a:effectLst/>
                <a:uFillTx/>
                <a:latin typeface="Segoe UI Light"/>
              </a:rPr>
              <a:t>Air-Box</a:t>
            </a:r>
            <a:endParaRPr b="0" lang="sv-SE" sz="4200" strike="noStrike" u="none">
              <a:solidFill>
                <a:srgbClr val="666666"/>
              </a:solidFill>
              <a:effectLst/>
              <a:uFillTx/>
              <a:latin typeface="Segoe UI Light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/>
          </p:nvPr>
        </p:nvSpPr>
        <p:spPr>
          <a:xfrm>
            <a:off x="1102320" y="2297880"/>
            <a:ext cx="4993560" cy="2784960"/>
          </a:xfrm>
          <a:prstGeom prst="rect">
            <a:avLst/>
          </a:prstGeom>
          <a:noFill/>
          <a:ln w="0">
            <a:noFill/>
          </a:ln>
        </p:spPr>
        <p:txBody>
          <a:bodyPr lIns="0" rIns="18000" tIns="45720" bIns="45720" anchor="t">
            <a:noAutofit/>
          </a:bodyPr>
          <a:lstStyle>
            <a:lvl1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Segoe UI"/>
              <a:buChar char=" "/>
              <a:def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1pPr>
            <a:lvl2pPr marL="358920" lvl="1" indent="-216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Wingdings" charset="2"/>
              <a:buChar char=""/>
              <a:def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2pPr>
            <a:lvl3pPr marL="449280" lvl="2" indent="-1969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8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3pPr>
            <a:lvl4pPr marL="541440" lvl="3" indent="-180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6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4pPr>
            <a:lvl5pPr marL="630000" lvl="4" indent="-162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4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5pPr>
          </a:lstStyle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•"/>
              <a:tabLst>
                <a:tab algn="l" pos="0"/>
              </a:tabLst>
            </a:pPr>
            <a:r>
              <a:rPr b="0" lang="en-SE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Necessary since detector is for operation in air only</a:t>
            </a: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•"/>
              <a:tabLst>
                <a:tab algn="l" pos="0"/>
              </a:tabLst>
            </a:pPr>
            <a:r>
              <a:rPr b="0" lang="en-SE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Very thin front windows prevents using very high speed/pressures to be used for cooling</a:t>
            </a: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•"/>
              <a:tabLst>
                <a:tab algn="l" pos="0"/>
              </a:tabLst>
            </a:pPr>
            <a:r>
              <a: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S</a:t>
            </a:r>
            <a:r>
              <a:rPr b="0" lang="en-SE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elf-contained system for the whole detector</a:t>
            </a: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</p:txBody>
      </p:sp>
      <p:pic>
        <p:nvPicPr>
          <p:cNvPr id="121" name="Picture 8" descr=""/>
          <p:cNvPicPr/>
          <p:nvPr/>
        </p:nvPicPr>
        <p:blipFill>
          <a:blip r:embed="rId1"/>
          <a:stretch/>
        </p:blipFill>
        <p:spPr>
          <a:xfrm>
            <a:off x="6544440" y="1911960"/>
            <a:ext cx="2109240" cy="3387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2" name="Picture 9" descr=""/>
          <p:cNvPicPr/>
          <p:nvPr/>
        </p:nvPicPr>
        <p:blipFill>
          <a:blip r:embed="rId2"/>
          <a:stretch/>
        </p:blipFill>
        <p:spPr>
          <a:xfrm>
            <a:off x="9391320" y="2288880"/>
            <a:ext cx="2361600" cy="22798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 hasCustomPrompt="1"/>
          </p:nvPr>
        </p:nvSpPr>
        <p:spPr>
          <a:xfrm>
            <a:off x="1103760" y="265320"/>
            <a:ext cx="9359640" cy="65700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45720" bIns="18000" anchor="t">
            <a:noAutofit/>
          </a:bodyPr>
          <a:lstStyle>
            <a:lvl1pPr indent="0" defTabSz="914400">
              <a:lnSpc>
                <a:spcPct val="90000"/>
              </a:lnSpc>
              <a:buNone/>
              <a:defRPr b="0" lang="en-SE" sz="4200" strike="noStrike" u="none">
                <a:solidFill>
                  <a:srgbClr val="666666"/>
                </a:solidFill>
                <a:effectLst/>
                <a:uFillTx/>
                <a:latin typeface="Segoe UI Light"/>
              </a:defRPr>
            </a:lvl1pPr>
          </a:lstStyle>
          <a:p>
            <a:pPr indent="0" defTabSz="914400">
              <a:lnSpc>
                <a:spcPct val="90000"/>
              </a:lnSpc>
              <a:buNone/>
            </a:pPr>
            <a:r>
              <a:rPr b="0" lang="en-SE" sz="4200" strike="noStrike" u="none">
                <a:solidFill>
                  <a:srgbClr val="666666"/>
                </a:solidFill>
                <a:effectLst/>
                <a:uFillTx/>
                <a:latin typeface="Segoe UI Light"/>
              </a:rPr>
              <a:t>Plan for integration</a:t>
            </a:r>
            <a:endParaRPr b="0" lang="sv-SE" sz="4200" strike="noStrike" u="none">
              <a:solidFill>
                <a:srgbClr val="666666"/>
              </a:solidFill>
              <a:effectLst/>
              <a:uFillTx/>
              <a:latin typeface="Segoe UI Light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/>
          </p:nvPr>
        </p:nvSpPr>
        <p:spPr>
          <a:xfrm>
            <a:off x="1094040" y="814320"/>
            <a:ext cx="4993560" cy="5778000"/>
          </a:xfrm>
          <a:prstGeom prst="rect">
            <a:avLst/>
          </a:prstGeom>
          <a:noFill/>
          <a:ln w="0">
            <a:noFill/>
          </a:ln>
        </p:spPr>
        <p:txBody>
          <a:bodyPr lIns="0" rIns="18000" tIns="45720" bIns="45720" anchor="t">
            <a:noAutofit/>
          </a:bodyPr>
          <a:lstStyle>
            <a:lvl1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Segoe UI"/>
              <a:buChar char=" "/>
              <a:def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1pPr>
            <a:lvl2pPr marL="358920" lvl="1" indent="-216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Wingdings" charset="2"/>
              <a:buChar char=""/>
              <a:def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2pPr>
            <a:lvl3pPr marL="449280" lvl="2" indent="-1969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8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3pPr>
            <a:lvl4pPr marL="541440" lvl="3" indent="-180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6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4pPr>
            <a:lvl5pPr marL="630000" lvl="4" indent="-162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4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5pPr>
          </a:lstStyle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Segoe UI"/>
              <a:buChar char=" "/>
              <a:tabLst>
                <a:tab algn="l" pos="0"/>
              </a:tabLst>
            </a:pPr>
            <a:r>
              <a:rPr b="0" lang="en-SE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Steps necessary for integration</a:t>
            </a: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•"/>
              <a:tabLst>
                <a:tab algn="l" pos="0"/>
              </a:tabLst>
            </a:pPr>
            <a:r>
              <a: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A</a:t>
            </a:r>
            <a:r>
              <a:rPr b="0" lang="en-SE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lign firmware and ESS backend</a:t>
            </a: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•"/>
              <a:tabLst>
                <a:tab algn="l" pos="0"/>
              </a:tabLst>
            </a:pPr>
            <a:r>
              <a: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A</a:t>
            </a:r>
            <a:r>
              <a:rPr b="0" lang="en-SE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lign time synchronization between ESS clock and detector</a:t>
            </a: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•"/>
              <a:tabLst>
                <a:tab algn="l" pos="0"/>
              </a:tabLst>
            </a:pPr>
            <a:r>
              <a: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C</a:t>
            </a:r>
            <a:r>
              <a:rPr b="0" lang="en-SE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reate fully reduced data at the backend from neutron events at the front end</a:t>
            </a: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SE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Available now</a:t>
            </a: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•"/>
              <a:tabLst>
                <a:tab algn="l" pos="0"/>
              </a:tabLst>
            </a:pPr>
            <a:r>
              <a:rPr b="0" lang="en-SE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SANS images</a:t>
            </a: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•"/>
              <a:tabLst>
                <a:tab algn="l" pos="0"/>
              </a:tabLst>
            </a:pPr>
            <a:r>
              <a: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T</a:t>
            </a:r>
            <a:r>
              <a:rPr b="0" lang="en-SE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ime synchronization in the lab with ESS timing system (single with ESS), ongoing</a:t>
            </a: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•"/>
              <a:tabLst>
                <a:tab algn="l" pos="0"/>
              </a:tabLst>
            </a:pPr>
            <a:r>
              <a: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Time synchronization at ORNL with identical timing signal, but from different source (SNS or either pulse generator, ongoing)</a:t>
            </a: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</p:txBody>
      </p:sp>
      <p:pic>
        <p:nvPicPr>
          <p:cNvPr id="125" name="Picture 9" descr=""/>
          <p:cNvPicPr/>
          <p:nvPr/>
        </p:nvPicPr>
        <p:blipFill>
          <a:blip r:embed="rId1"/>
          <a:stretch/>
        </p:blipFill>
        <p:spPr>
          <a:xfrm>
            <a:off x="6052320" y="2294640"/>
            <a:ext cx="5791320" cy="22510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 hasCustomPrompt="1"/>
          </p:nvPr>
        </p:nvSpPr>
        <p:spPr>
          <a:xfrm>
            <a:off x="1103760" y="265320"/>
            <a:ext cx="9359640" cy="65700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45720" bIns="18000" anchor="t">
            <a:noAutofit/>
          </a:bodyPr>
          <a:lstStyle>
            <a:lvl1pPr indent="0" defTabSz="914400">
              <a:lnSpc>
                <a:spcPct val="90000"/>
              </a:lnSpc>
              <a:buNone/>
              <a:defRPr b="0" lang="en-SE" sz="4200" strike="noStrike" u="none">
                <a:solidFill>
                  <a:srgbClr val="666666"/>
                </a:solidFill>
                <a:effectLst/>
                <a:uFillTx/>
                <a:latin typeface="Segoe UI Light"/>
              </a:defRPr>
            </a:lvl1pPr>
          </a:lstStyle>
          <a:p>
            <a:pPr indent="0" defTabSz="914400">
              <a:lnSpc>
                <a:spcPct val="90000"/>
              </a:lnSpc>
              <a:buNone/>
            </a:pPr>
            <a:r>
              <a:rPr b="0" lang="en-SE" sz="4200" strike="noStrike" u="none">
                <a:solidFill>
                  <a:srgbClr val="666666"/>
                </a:solidFill>
                <a:effectLst/>
                <a:uFillTx/>
                <a:latin typeface="Segoe UI Light"/>
              </a:rPr>
              <a:t>Proposed next steps</a:t>
            </a:r>
            <a:endParaRPr b="0" lang="sv-SE" sz="4200" strike="noStrike" u="none">
              <a:solidFill>
                <a:srgbClr val="666666"/>
              </a:solidFill>
              <a:effectLst/>
              <a:uFillTx/>
              <a:latin typeface="Segoe UI Light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/>
          </p:nvPr>
        </p:nvSpPr>
        <p:spPr>
          <a:xfrm>
            <a:off x="1094400" y="1562400"/>
            <a:ext cx="4993560" cy="4767840"/>
          </a:xfrm>
          <a:prstGeom prst="rect">
            <a:avLst/>
          </a:prstGeom>
          <a:noFill/>
          <a:ln w="0">
            <a:noFill/>
          </a:ln>
        </p:spPr>
        <p:txBody>
          <a:bodyPr lIns="0" rIns="18000" tIns="45720" bIns="45720" anchor="t">
            <a:noAutofit/>
          </a:bodyPr>
          <a:lstStyle>
            <a:lvl1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Segoe UI"/>
              <a:buChar char=" "/>
              <a:def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1pPr>
            <a:lvl2pPr marL="358920" lvl="1" indent="-216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Wingdings" charset="2"/>
              <a:buChar char=""/>
              <a:def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2pPr>
            <a:lvl3pPr marL="449280" lvl="2" indent="-1969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8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3pPr>
            <a:lvl4pPr marL="541440" lvl="3" indent="-180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6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4pPr>
            <a:lvl5pPr marL="630000" lvl="4" indent="-162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4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5pPr>
          </a:lstStyle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•"/>
              <a:tabLst>
                <a:tab algn="l" pos="0"/>
              </a:tabLst>
            </a:pPr>
            <a:r>
              <a:rPr b="0" lang="en-SE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Test with new firmware: Running now</a:t>
            </a: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•"/>
              <a:tabLst>
                <a:tab algn="l" pos="0"/>
              </a:tabLst>
            </a:pPr>
            <a:r>
              <a: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Workshop for integration of new team members as soon as possible</a:t>
            </a: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•"/>
              <a:tabLst>
                <a:tab algn="l" pos="0"/>
              </a:tabLst>
            </a:pPr>
            <a:r>
              <a: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I</a:t>
            </a:r>
            <a:r>
              <a:rPr b="0" lang="en-SE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mprovement of firmware based on previous results</a:t>
            </a: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•"/>
              <a:tabLst>
                <a:tab algn="l" pos="0"/>
              </a:tabLst>
            </a:pPr>
            <a:r>
              <a:rPr b="0" lang="en-SE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Second (final) test with firmware and full ESS stack: Based on availability late 2025</a:t>
            </a: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</p:txBody>
      </p:sp>
      <p:pic>
        <p:nvPicPr>
          <p:cNvPr id="128" name="Picture 9" descr="Ein Bild, das Text, Screenshot, Reihe, Zahl enthält.&#10;&#10;Automatisch generierte Beschreibung"/>
          <p:cNvPicPr/>
          <p:nvPr/>
        </p:nvPicPr>
        <p:blipFill>
          <a:blip r:embed="rId1"/>
          <a:srcRect l="0" t="0" r="0" b="16144"/>
          <a:stretch/>
        </p:blipFill>
        <p:spPr>
          <a:xfrm>
            <a:off x="6286680" y="5822280"/>
            <a:ext cx="5720400" cy="770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9" name="Picture 10" descr=""/>
          <p:cNvPicPr/>
          <p:nvPr/>
        </p:nvPicPr>
        <p:blipFill>
          <a:blip r:embed="rId2"/>
          <a:stretch/>
        </p:blipFill>
        <p:spPr>
          <a:xfrm>
            <a:off x="6103800" y="1398600"/>
            <a:ext cx="5756400" cy="42534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12" descr=""/>
          <p:cNvPicPr/>
          <p:nvPr/>
        </p:nvPicPr>
        <p:blipFill>
          <a:blip r:embed="rId1"/>
          <a:stretch/>
        </p:blipFill>
        <p:spPr>
          <a:xfrm>
            <a:off x="4232160" y="3106800"/>
            <a:ext cx="4954680" cy="2664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1" name="PlaceHolder 1"/>
          <p:cNvSpPr>
            <a:spLocks noGrp="1"/>
          </p:cNvSpPr>
          <p:nvPr>
            <p:ph type="title" hasCustomPrompt="1"/>
          </p:nvPr>
        </p:nvSpPr>
        <p:spPr>
          <a:xfrm>
            <a:off x="1103760" y="265320"/>
            <a:ext cx="9359640" cy="65700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45720" bIns="18000" anchor="t">
            <a:noAutofit/>
          </a:bodyPr>
          <a:lstStyle>
            <a:lvl1pPr indent="0" defTabSz="914400">
              <a:lnSpc>
                <a:spcPct val="90000"/>
              </a:lnSpc>
              <a:buNone/>
              <a:defRPr b="0" lang="en-SE" sz="4200" strike="noStrike" u="none">
                <a:solidFill>
                  <a:srgbClr val="666666"/>
                </a:solidFill>
                <a:effectLst/>
                <a:uFillTx/>
                <a:latin typeface="Segoe UI Light"/>
              </a:defRPr>
            </a:lvl1pPr>
          </a:lstStyle>
          <a:p>
            <a:pPr indent="0" defTabSz="914400">
              <a:lnSpc>
                <a:spcPct val="90000"/>
              </a:lnSpc>
              <a:buNone/>
            </a:pPr>
            <a:r>
              <a:rPr b="0" lang="en-SE" sz="4200" strike="noStrike" u="none">
                <a:solidFill>
                  <a:srgbClr val="666666"/>
                </a:solidFill>
                <a:effectLst/>
                <a:uFillTx/>
                <a:latin typeface="Segoe UI Light"/>
              </a:rPr>
              <a:t>Results from tests</a:t>
            </a:r>
            <a:endParaRPr b="0" lang="sv-SE" sz="4200" strike="noStrike" u="none">
              <a:solidFill>
                <a:srgbClr val="666666"/>
              </a:solidFill>
              <a:effectLst/>
              <a:uFillTx/>
              <a:latin typeface="Segoe UI Light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/>
          </p:nvPr>
        </p:nvSpPr>
        <p:spPr>
          <a:xfrm>
            <a:off x="540720" y="797400"/>
            <a:ext cx="4993560" cy="2486880"/>
          </a:xfrm>
          <a:prstGeom prst="rect">
            <a:avLst/>
          </a:prstGeom>
          <a:noFill/>
          <a:ln w="0">
            <a:noFill/>
          </a:ln>
        </p:spPr>
        <p:txBody>
          <a:bodyPr lIns="0" rIns="18000" tIns="45720" bIns="45720" anchor="t">
            <a:noAutofit/>
          </a:bodyPr>
          <a:lstStyle>
            <a:lvl1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Segoe UI"/>
              <a:buChar char=" "/>
              <a:def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1pPr>
            <a:lvl2pPr marL="358920" lvl="1" indent="-216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Wingdings" charset="2"/>
              <a:buChar char=""/>
              <a:def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2pPr>
            <a:lvl3pPr marL="449280" lvl="2" indent="-1969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8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3pPr>
            <a:lvl4pPr marL="541440" lvl="3" indent="-180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6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4pPr>
            <a:lvl5pPr marL="630000" lvl="4" indent="-162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4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5pPr>
          </a:lstStyle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SE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Goals</a:t>
            </a: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•"/>
              <a:tabLst>
                <a:tab algn="l" pos="0"/>
              </a:tabLst>
            </a:pPr>
            <a:r>
              <a: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C</a:t>
            </a:r>
            <a:r>
              <a:rPr b="0" lang="en-SE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reate SANS images</a:t>
            </a: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  <a:p>
            <a:pPr marL="358920" lvl="1" indent="-216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•"/>
              <a:tabLst>
                <a:tab algn="l" pos="0"/>
              </a:tabLst>
            </a:pPr>
            <a:r>
              <a:rPr b="0" lang="en-SE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AgBeh</a:t>
            </a:r>
            <a:endParaRPr b="0" lang="sv-SE" sz="20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358920" lvl="1" indent="-216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•"/>
              <a:tabLst>
                <a:tab algn="l" pos="0"/>
              </a:tabLst>
            </a:pPr>
            <a:r>
              <a:rPr b="0" lang="en-SE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Nanoparticles</a:t>
            </a:r>
            <a:endParaRPr b="0" lang="sv-SE" sz="20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•"/>
              <a:tabLst>
                <a:tab algn="l" pos="0"/>
              </a:tabLst>
            </a:pPr>
            <a:r>
              <a:rPr b="0" lang="en-SE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Time sync with external sources for appropriate timing signal (TTL signal)</a:t>
            </a: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</p:txBody>
      </p:sp>
      <p:pic>
        <p:nvPicPr>
          <p:cNvPr id="133" name="Picture 8" descr=""/>
          <p:cNvPicPr/>
          <p:nvPr/>
        </p:nvPicPr>
        <p:blipFill>
          <a:blip r:embed="rId2"/>
          <a:stretch/>
        </p:blipFill>
        <p:spPr>
          <a:xfrm>
            <a:off x="5337720" y="311760"/>
            <a:ext cx="2972520" cy="2972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4" name="Content Placeholder 4"/>
          <p:cNvSpPr/>
          <p:nvPr/>
        </p:nvSpPr>
        <p:spPr>
          <a:xfrm>
            <a:off x="613800" y="3429000"/>
            <a:ext cx="4920480" cy="290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18000" anchor="t">
            <a:noAutofit/>
          </a:bodyPr>
          <a:p>
            <a:pPr defTabSz="9144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SE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Physical setup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•"/>
              <a:tabLst>
                <a:tab algn="l" pos="0"/>
              </a:tabLst>
            </a:pPr>
            <a:r>
              <a:rPr b="0" lang="en-SE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1x5 (10x50 cm)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•"/>
              <a:tabLst>
                <a:tab algn="l" pos="0"/>
              </a:tabLst>
            </a:pPr>
            <a:r>
              <a: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B</a:t>
            </a:r>
            <a:r>
              <a:rPr b="0" lang="en-SE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eam central on the left tile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•"/>
              <a:tabLst>
                <a:tab algn="l" pos="0"/>
              </a:tabLst>
            </a:pPr>
            <a:r>
              <a: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S</a:t>
            </a:r>
            <a:r>
              <a:rPr b="0" lang="en-SE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cattering center and scattering image recorded as one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•"/>
              <a:tabLst>
                <a:tab algn="l" pos="0"/>
              </a:tabLst>
            </a:pPr>
            <a:r>
              <a:rPr b="0" lang="en-SE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Measured sample AgBeh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35" name="TextBox 11"/>
          <p:cNvSpPr/>
          <p:nvPr/>
        </p:nvSpPr>
        <p:spPr>
          <a:xfrm>
            <a:off x="5337720" y="5558760"/>
            <a:ext cx="6095520" cy="132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en-SE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Caveats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indent="-216000" defTabSz="914400">
              <a:lnSpc>
                <a:spcPct val="100000"/>
              </a:lnSpc>
              <a:buClr>
                <a:srgbClr val="666666"/>
              </a:buClr>
              <a:buFont typeface="Arial"/>
              <a:buChar char="•"/>
              <a:tabLst>
                <a:tab algn="l" pos="0"/>
              </a:tabLst>
            </a:pPr>
            <a:r>
              <a:rPr b="0" lang="en-SE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Only rudimentary collimation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indent="-216000" defTabSz="914400">
              <a:lnSpc>
                <a:spcPct val="100000"/>
              </a:lnSpc>
              <a:buClr>
                <a:srgbClr val="666666"/>
              </a:buClr>
              <a:buFont typeface="Arial"/>
              <a:buChar char="•"/>
              <a:tabLst>
                <a:tab algn="l" pos="0"/>
              </a:tabLst>
            </a:pPr>
            <a:r>
              <a: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H</a:t>
            </a:r>
            <a:r>
              <a:rPr b="0" lang="en-SE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igh potential background/no shielding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indent="-216000" defTabSz="914400">
              <a:lnSpc>
                <a:spcPct val="100000"/>
              </a:lnSpc>
              <a:buClr>
                <a:srgbClr val="666666"/>
              </a:buClr>
              <a:buFont typeface="Arial"/>
              <a:buChar char="•"/>
              <a:tabLst>
                <a:tab algn="l" pos="0"/>
              </a:tabLst>
            </a:pPr>
            <a:r>
              <a:rPr b="0" lang="sv-SE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Very low </a:t>
            </a:r>
            <a:r>
              <a:rPr b="0" lang="en-SE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flux 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36" name="Picture 13" descr=""/>
          <p:cNvPicPr/>
          <p:nvPr/>
        </p:nvPicPr>
        <p:blipFill>
          <a:blip r:embed="rId3"/>
          <a:stretch/>
        </p:blipFill>
        <p:spPr>
          <a:xfrm>
            <a:off x="8634240" y="2082600"/>
            <a:ext cx="3486600" cy="26146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 pitchFamily="0" charset="1"/>
        <a:ea typeface=""/>
        <a:cs typeface=""/>
      </a:majorFont>
      <a:minorFont>
        <a:latin typeface="Segoe U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3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6799</TotalTime>
  <Application>Collabora_Office/25.04.6.2$Linux_X86_64 LibreOffice_project/a0121119948a9a89f4c699cd4550f9ddb2ec577a</Application>
  <AppVersion>15.0000</AppVersion>
  <Words>1078</Words>
  <Paragraphs>209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2024-09-19T12:26:36Z</dcterms:created>
  <dc:creator>Sebastian Jaksch</dc:creator>
  <dc:description/>
  <dc:language>en-GB</dc:language>
  <cp:lastModifiedBy>Sebastian Jaksch</cp:lastModifiedBy>
  <cp:lastPrinted>2019-03-08T10:27:30Z</cp:lastPrinted>
  <dcterms:modified xsi:type="dcterms:W3CDTF">2025-10-21T10:55:53Z</dcterms:modified>
  <cp:revision>52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r8>1</vt:r8>
  </property>
  <property fmtid="{D5CDD505-2E9C-101B-9397-08002B2CF9AE}" pid="3" name="PresentationFormat">
    <vt:lpwstr>Widescreen</vt:lpwstr>
  </property>
  <property fmtid="{D5CDD505-2E9C-101B-9397-08002B2CF9AE}" pid="4" name="Slides">
    <vt:r8>20</vt:r8>
  </property>
</Properties>
</file>