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18"/>
  </p:notesMasterIdLst>
  <p:handoutMasterIdLst>
    <p:handoutMasterId r:id="rId19"/>
  </p:handoutMasterIdLst>
  <p:sldIdLst>
    <p:sldId id="1363" r:id="rId3"/>
    <p:sldId id="1369" r:id="rId4"/>
    <p:sldId id="1365" r:id="rId5"/>
    <p:sldId id="1384" r:id="rId6"/>
    <p:sldId id="1383" r:id="rId7"/>
    <p:sldId id="1386" r:id="rId8"/>
    <p:sldId id="1387" r:id="rId9"/>
    <p:sldId id="1385" r:id="rId10"/>
    <p:sldId id="1388" r:id="rId11"/>
    <p:sldId id="1389" r:id="rId12"/>
    <p:sldId id="1390" r:id="rId13"/>
    <p:sldId id="1391" r:id="rId14"/>
    <p:sldId id="1392" r:id="rId15"/>
    <p:sldId id="1394" r:id="rId16"/>
    <p:sldId id="1393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C9"/>
    <a:srgbClr val="0094C9"/>
    <a:srgbClr val="FFC90A"/>
    <a:srgbClr val="0294C6"/>
    <a:srgbClr val="0094CA"/>
    <a:srgbClr val="F5F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C7096-C05A-3A70-7B7D-519256951387}" v="47" dt="2026-01-20T08:12:36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 autoAdjust="0"/>
    <p:restoredTop sz="96244" autoAdjust="0"/>
  </p:normalViewPr>
  <p:slideViewPr>
    <p:cSldViewPr>
      <p:cViewPr varScale="1">
        <p:scale>
          <a:sx n="110" d="100"/>
          <a:sy n="110" d="100"/>
        </p:scale>
        <p:origin x="91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31C39-5558-4025-AB0D-CD7CC2BA8142}" type="doc">
      <dgm:prSet loTypeId="urn:microsoft.com/office/officeart/2005/8/layout/hList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26B10EE-0187-447E-8376-15909DA86113}">
      <dgm:prSet/>
      <dgm:spPr/>
      <dgm:t>
        <a:bodyPr/>
        <a:lstStyle/>
        <a:p>
          <a:r>
            <a:rPr lang="en-US" dirty="0"/>
            <a:t>Metric based</a:t>
          </a:r>
        </a:p>
      </dgm:t>
    </dgm:pt>
    <dgm:pt modelId="{414C8D30-23A6-47BD-91E0-F32408FBEF4B}" type="parTrans" cxnId="{F7459163-034C-4683-9520-5DE11D25C82F}">
      <dgm:prSet/>
      <dgm:spPr/>
      <dgm:t>
        <a:bodyPr/>
        <a:lstStyle/>
        <a:p>
          <a:endParaRPr lang="en-US"/>
        </a:p>
      </dgm:t>
    </dgm:pt>
    <dgm:pt modelId="{BC254AA5-A706-40BE-82D0-C888F8A7696A}" type="sibTrans" cxnId="{F7459163-034C-4683-9520-5DE11D25C82F}">
      <dgm:prSet/>
      <dgm:spPr/>
      <dgm:t>
        <a:bodyPr/>
        <a:lstStyle/>
        <a:p>
          <a:endParaRPr lang="en-US"/>
        </a:p>
      </dgm:t>
    </dgm:pt>
    <dgm:pt modelId="{9489E5B6-7BAE-4F43-BA33-7324F5C2C4C1}">
      <dgm:prSet/>
      <dgm:spPr/>
      <dgm:t>
        <a:bodyPr/>
        <a:lstStyle/>
        <a:p>
          <a:r>
            <a:rPr lang="en-US" dirty="0"/>
            <a:t>Based on int64 counters in applications</a:t>
          </a:r>
        </a:p>
      </dgm:t>
    </dgm:pt>
    <dgm:pt modelId="{8007C277-A714-41C6-A9ED-1F37BF000973}" type="parTrans" cxnId="{6182E24D-360A-4A84-B567-8D0EAC16550A}">
      <dgm:prSet/>
      <dgm:spPr/>
      <dgm:t>
        <a:bodyPr/>
        <a:lstStyle/>
        <a:p>
          <a:endParaRPr lang="en-US"/>
        </a:p>
      </dgm:t>
    </dgm:pt>
    <dgm:pt modelId="{68575E64-709F-49FC-82BF-1DFFBECB0A2A}" type="sibTrans" cxnId="{6182E24D-360A-4A84-B567-8D0EAC16550A}">
      <dgm:prSet/>
      <dgm:spPr/>
      <dgm:t>
        <a:bodyPr/>
        <a:lstStyle/>
        <a:p>
          <a:endParaRPr lang="en-US"/>
        </a:p>
      </dgm:t>
    </dgm:pt>
    <dgm:pt modelId="{C11E0A4D-F2AA-413F-AC3D-9F68C042868D}">
      <dgm:prSet/>
      <dgm:spPr/>
      <dgm:t>
        <a:bodyPr/>
        <a:lstStyle/>
        <a:p>
          <a:r>
            <a:rPr lang="en-US" dirty="0"/>
            <a:t>Events or quantitative information like incoming packets counter by the application</a:t>
          </a:r>
        </a:p>
      </dgm:t>
    </dgm:pt>
    <dgm:pt modelId="{31433317-615E-4DF8-A2B8-72F514CF0CDD}" type="parTrans" cxnId="{C8856942-89F6-4E04-8555-4D0E1BAEC52B}">
      <dgm:prSet/>
      <dgm:spPr/>
      <dgm:t>
        <a:bodyPr/>
        <a:lstStyle/>
        <a:p>
          <a:endParaRPr lang="en-US"/>
        </a:p>
      </dgm:t>
    </dgm:pt>
    <dgm:pt modelId="{1B7799EB-68EC-4741-AD20-E24684A9A24F}" type="sibTrans" cxnId="{C8856942-89F6-4E04-8555-4D0E1BAEC52B}">
      <dgm:prSet/>
      <dgm:spPr/>
      <dgm:t>
        <a:bodyPr/>
        <a:lstStyle/>
        <a:p>
          <a:endParaRPr lang="en-US"/>
        </a:p>
      </dgm:t>
    </dgm:pt>
    <dgm:pt modelId="{FB53C1BC-3344-488E-87BF-81065D93AE7A}">
      <dgm:prSet/>
      <dgm:spPr/>
      <dgm:t>
        <a:bodyPr/>
        <a:lstStyle/>
        <a:p>
          <a:r>
            <a:rPr lang="en-US" dirty="0"/>
            <a:t>Counter values frequently published to metric server</a:t>
          </a:r>
        </a:p>
      </dgm:t>
    </dgm:pt>
    <dgm:pt modelId="{4D4BB5E5-DA42-49CD-84DF-3D372B1A74B2}" type="parTrans" cxnId="{B47D8645-67BD-4BB7-A58B-DEACEC2B1570}">
      <dgm:prSet/>
      <dgm:spPr/>
      <dgm:t>
        <a:bodyPr/>
        <a:lstStyle/>
        <a:p>
          <a:endParaRPr lang="en-US"/>
        </a:p>
      </dgm:t>
    </dgm:pt>
    <dgm:pt modelId="{C4E73046-8659-49BE-BEF0-898DF3470AE7}" type="sibTrans" cxnId="{B47D8645-67BD-4BB7-A58B-DEACEC2B1570}">
      <dgm:prSet/>
      <dgm:spPr/>
      <dgm:t>
        <a:bodyPr/>
        <a:lstStyle/>
        <a:p>
          <a:endParaRPr lang="en-US"/>
        </a:p>
      </dgm:t>
    </dgm:pt>
    <dgm:pt modelId="{32C9F9F6-9521-4AE5-A23A-F41D9B5C307D}">
      <dgm:prSet/>
      <dgm:spPr/>
      <dgm:t>
        <a:bodyPr/>
        <a:lstStyle/>
        <a:p>
          <a:r>
            <a:rPr lang="en-US" dirty="0"/>
            <a:t>Monitoring Systems</a:t>
          </a:r>
        </a:p>
      </dgm:t>
    </dgm:pt>
    <dgm:pt modelId="{C34E67EA-E9FF-486E-90D9-CD54F8D3EED5}" type="sibTrans" cxnId="{63C88D98-9585-4794-A7B5-B9ADD005DD65}">
      <dgm:prSet/>
      <dgm:spPr/>
      <dgm:t>
        <a:bodyPr/>
        <a:lstStyle/>
        <a:p>
          <a:endParaRPr lang="en-US"/>
        </a:p>
      </dgm:t>
    </dgm:pt>
    <dgm:pt modelId="{6F9D3263-0C89-4371-880C-DF739A66BA31}" type="parTrans" cxnId="{63C88D98-9585-4794-A7B5-B9ADD005DD65}">
      <dgm:prSet/>
      <dgm:spPr/>
      <dgm:t>
        <a:bodyPr/>
        <a:lstStyle/>
        <a:p>
          <a:endParaRPr lang="en-US"/>
        </a:p>
      </dgm:t>
    </dgm:pt>
    <dgm:pt modelId="{B7664CB4-2906-4065-A2E3-565C05221B7F}">
      <dgm:prSet/>
      <dgm:spPr/>
      <dgm:t>
        <a:bodyPr/>
        <a:lstStyle/>
        <a:p>
          <a:r>
            <a:rPr lang="en-US" dirty="0"/>
            <a:t>Log Based</a:t>
          </a:r>
        </a:p>
      </dgm:t>
    </dgm:pt>
    <dgm:pt modelId="{33856E16-BCA6-4197-B1FE-C7064DDD9CD5}" type="sibTrans" cxnId="{1145716D-DD1A-4BD3-96D4-BE96D986A523}">
      <dgm:prSet/>
      <dgm:spPr/>
      <dgm:t>
        <a:bodyPr/>
        <a:lstStyle/>
        <a:p>
          <a:endParaRPr lang="en-US"/>
        </a:p>
      </dgm:t>
    </dgm:pt>
    <dgm:pt modelId="{FB6DAE91-377C-4215-B27A-005215BA7A40}" type="parTrans" cxnId="{1145716D-DD1A-4BD3-96D4-BE96D986A523}">
      <dgm:prSet/>
      <dgm:spPr/>
      <dgm:t>
        <a:bodyPr/>
        <a:lstStyle/>
        <a:p>
          <a:endParaRPr lang="en-US"/>
        </a:p>
      </dgm:t>
    </dgm:pt>
    <dgm:pt modelId="{B7FA3226-E6AF-4F59-8091-D66C7F6F7336}">
      <dgm:prSet/>
      <dgm:spPr/>
      <dgm:t>
        <a:bodyPr/>
        <a:lstStyle/>
        <a:p>
          <a:r>
            <a:rPr lang="en-US" dirty="0"/>
            <a:t>Based on &lt;time, text&gt; messages.</a:t>
          </a:r>
        </a:p>
      </dgm:t>
    </dgm:pt>
    <dgm:pt modelId="{85917FF6-9423-490B-9437-BC2E13B1FF0F}" type="sibTrans" cxnId="{B39F220B-6609-41F5-BFDF-514DDA1F70A2}">
      <dgm:prSet/>
      <dgm:spPr/>
      <dgm:t>
        <a:bodyPr/>
        <a:lstStyle/>
        <a:p>
          <a:endParaRPr lang="en-US"/>
        </a:p>
      </dgm:t>
    </dgm:pt>
    <dgm:pt modelId="{4B6E0FBC-81DA-4CC9-A916-4DFACA902137}" type="parTrans" cxnId="{B39F220B-6609-41F5-BFDF-514DDA1F70A2}">
      <dgm:prSet/>
      <dgm:spPr/>
      <dgm:t>
        <a:bodyPr/>
        <a:lstStyle/>
        <a:p>
          <a:endParaRPr lang="en-US"/>
        </a:p>
      </dgm:t>
    </dgm:pt>
    <dgm:pt modelId="{69AFC66E-961D-456D-B2FF-957EC5FB8D32}">
      <dgm:prSet/>
      <dgm:spPr/>
      <dgm:t>
        <a:bodyPr/>
        <a:lstStyle/>
        <a:p>
          <a:r>
            <a:rPr lang="en-US" dirty="0"/>
            <a:t>Usually has additional information like severity to mark the seriousness</a:t>
          </a:r>
        </a:p>
      </dgm:t>
    </dgm:pt>
    <dgm:pt modelId="{09EEDB17-04D0-4763-9A34-B30EA6DA1FFD}" type="parTrans" cxnId="{69A12A73-B1D6-42BF-9035-59EFC7BB5A49}">
      <dgm:prSet/>
      <dgm:spPr/>
      <dgm:t>
        <a:bodyPr/>
        <a:lstStyle/>
        <a:p>
          <a:endParaRPr lang="en-US"/>
        </a:p>
      </dgm:t>
    </dgm:pt>
    <dgm:pt modelId="{8506752A-6AA8-4B78-9689-0028BE6967AA}" type="sibTrans" cxnId="{69A12A73-B1D6-42BF-9035-59EFC7BB5A49}">
      <dgm:prSet/>
      <dgm:spPr/>
      <dgm:t>
        <a:bodyPr/>
        <a:lstStyle/>
        <a:p>
          <a:endParaRPr lang="en-US"/>
        </a:p>
      </dgm:t>
    </dgm:pt>
    <dgm:pt modelId="{1D9F3469-1ADA-4BB8-B7A0-34A2E18605A4}">
      <dgm:prSet/>
      <dgm:spPr/>
      <dgm:t>
        <a:bodyPr/>
        <a:lstStyle/>
        <a:p>
          <a:r>
            <a:rPr lang="en-US" dirty="0"/>
            <a:t>Log server can align various log events on different systems</a:t>
          </a:r>
        </a:p>
      </dgm:t>
    </dgm:pt>
    <dgm:pt modelId="{48AF39AC-58A1-4437-8C88-6EE092067267}" type="parTrans" cxnId="{35316106-8744-4184-8043-624BC75E25D8}">
      <dgm:prSet/>
      <dgm:spPr/>
      <dgm:t>
        <a:bodyPr/>
        <a:lstStyle/>
        <a:p>
          <a:endParaRPr lang="en-US"/>
        </a:p>
      </dgm:t>
    </dgm:pt>
    <dgm:pt modelId="{B033EC21-20B5-4A31-B4EB-99D7DBAF6024}" type="sibTrans" cxnId="{35316106-8744-4184-8043-624BC75E25D8}">
      <dgm:prSet/>
      <dgm:spPr/>
      <dgm:t>
        <a:bodyPr/>
        <a:lstStyle/>
        <a:p>
          <a:endParaRPr lang="en-US"/>
        </a:p>
      </dgm:t>
    </dgm:pt>
    <dgm:pt modelId="{93B3DF80-3D47-4DF1-9A00-9289A0849E9E}">
      <dgm:prSet/>
      <dgm:spPr/>
      <dgm:t>
        <a:bodyPr/>
        <a:lstStyle/>
        <a:p>
          <a:r>
            <a:rPr lang="en-US" dirty="0"/>
            <a:t>Useful for investigation of major events</a:t>
          </a:r>
        </a:p>
      </dgm:t>
    </dgm:pt>
    <dgm:pt modelId="{C0D99B01-F52B-4C17-952E-D81FC6A36BEE}" type="parTrans" cxnId="{1BAAFEFF-7266-42FD-A6BE-CD552CA1579E}">
      <dgm:prSet/>
      <dgm:spPr/>
      <dgm:t>
        <a:bodyPr/>
        <a:lstStyle/>
        <a:p>
          <a:endParaRPr lang="en-US"/>
        </a:p>
      </dgm:t>
    </dgm:pt>
    <dgm:pt modelId="{44773E3B-7A5E-454E-B624-9E0B7829BEFA}" type="sibTrans" cxnId="{1BAAFEFF-7266-42FD-A6BE-CD552CA1579E}">
      <dgm:prSet/>
      <dgm:spPr/>
      <dgm:t>
        <a:bodyPr/>
        <a:lstStyle/>
        <a:p>
          <a:endParaRPr lang="en-US"/>
        </a:p>
      </dgm:t>
    </dgm:pt>
    <dgm:pt modelId="{F10DCCE2-7F86-4123-AD24-DEBA8E6B1050}">
      <dgm:prSet/>
      <dgm:spPr/>
      <dgm:t>
        <a:bodyPr/>
        <a:lstStyle/>
        <a:p>
          <a:r>
            <a:rPr lang="en-US" dirty="0"/>
            <a:t>Useful to understand internal product health, operation quality and performance parameters</a:t>
          </a:r>
        </a:p>
      </dgm:t>
    </dgm:pt>
    <dgm:pt modelId="{7974E805-EEF4-473D-98D4-B73B33410A1B}" type="parTrans" cxnId="{9C4BF69F-B608-403C-A6D9-7DBDC009C46B}">
      <dgm:prSet/>
      <dgm:spPr/>
      <dgm:t>
        <a:bodyPr/>
        <a:lstStyle/>
        <a:p>
          <a:endParaRPr lang="en-US"/>
        </a:p>
      </dgm:t>
    </dgm:pt>
    <dgm:pt modelId="{A25ECCE3-396C-46EC-9971-5B56B4403076}" type="sibTrans" cxnId="{9C4BF69F-B608-403C-A6D9-7DBDC009C46B}">
      <dgm:prSet/>
      <dgm:spPr/>
      <dgm:t>
        <a:bodyPr/>
        <a:lstStyle/>
        <a:p>
          <a:endParaRPr lang="en-US"/>
        </a:p>
      </dgm:t>
    </dgm:pt>
    <dgm:pt modelId="{B209F2CB-0E2F-49D9-B261-15B353A1EC98}">
      <dgm:prSet/>
      <dgm:spPr/>
      <dgm:t>
        <a:bodyPr/>
        <a:lstStyle/>
        <a:p>
          <a:r>
            <a:rPr lang="en-US" dirty="0"/>
            <a:t>Text message can be precise and talkative</a:t>
          </a:r>
        </a:p>
      </dgm:t>
    </dgm:pt>
    <dgm:pt modelId="{12509672-0B60-4F1C-BC24-201A71E557E2}" type="parTrans" cxnId="{6E45E8FA-EDC0-4E93-9B50-155CB56462A7}">
      <dgm:prSet/>
      <dgm:spPr/>
      <dgm:t>
        <a:bodyPr/>
        <a:lstStyle/>
        <a:p>
          <a:endParaRPr lang="en-US"/>
        </a:p>
      </dgm:t>
    </dgm:pt>
    <dgm:pt modelId="{6DE17829-9848-4B60-A22D-7A33C4B3B1EB}" type="sibTrans" cxnId="{6E45E8FA-EDC0-4E93-9B50-155CB56462A7}">
      <dgm:prSet/>
      <dgm:spPr/>
      <dgm:t>
        <a:bodyPr/>
        <a:lstStyle/>
        <a:p>
          <a:endParaRPr lang="en-US"/>
        </a:p>
      </dgm:t>
    </dgm:pt>
    <dgm:pt modelId="{95A728C7-B44A-4790-87DD-755A34DFEE78}" type="pres">
      <dgm:prSet presAssocID="{17331C39-5558-4025-AB0D-CD7CC2BA8142}" presName="composite" presStyleCnt="0">
        <dgm:presLayoutVars>
          <dgm:chMax val="1"/>
          <dgm:dir/>
          <dgm:resizeHandles val="exact"/>
        </dgm:presLayoutVars>
      </dgm:prSet>
      <dgm:spPr/>
    </dgm:pt>
    <dgm:pt modelId="{59D0C099-0D8B-4CE3-B7B0-7B816D4B007E}" type="pres">
      <dgm:prSet presAssocID="{32C9F9F6-9521-4AE5-A23A-F41D9B5C307D}" presName="roof" presStyleLbl="dkBgShp" presStyleIdx="0" presStyleCnt="2"/>
      <dgm:spPr/>
    </dgm:pt>
    <dgm:pt modelId="{A97C542B-2DC4-4ADB-BF8B-ECF63CB38B21}" type="pres">
      <dgm:prSet presAssocID="{32C9F9F6-9521-4AE5-A23A-F41D9B5C307D}" presName="pillars" presStyleCnt="0"/>
      <dgm:spPr/>
    </dgm:pt>
    <dgm:pt modelId="{56F8D8A4-ECC3-43F5-92F1-74586E0831A2}" type="pres">
      <dgm:prSet presAssocID="{32C9F9F6-9521-4AE5-A23A-F41D9B5C307D}" presName="pillar1" presStyleLbl="node1" presStyleIdx="0" presStyleCnt="2">
        <dgm:presLayoutVars>
          <dgm:bulletEnabled val="1"/>
        </dgm:presLayoutVars>
      </dgm:prSet>
      <dgm:spPr/>
    </dgm:pt>
    <dgm:pt modelId="{0C123227-6401-4CDF-A6A0-B39A8268819E}" type="pres">
      <dgm:prSet presAssocID="{B7664CB4-2906-4065-A2E3-565C05221B7F}" presName="pillarX" presStyleLbl="node1" presStyleIdx="1" presStyleCnt="2">
        <dgm:presLayoutVars>
          <dgm:bulletEnabled val="1"/>
        </dgm:presLayoutVars>
      </dgm:prSet>
      <dgm:spPr/>
    </dgm:pt>
    <dgm:pt modelId="{6874911A-D970-4695-B58E-62BFC67A224E}" type="pres">
      <dgm:prSet presAssocID="{32C9F9F6-9521-4AE5-A23A-F41D9B5C307D}" presName="base" presStyleLbl="dkBgShp" presStyleIdx="1" presStyleCnt="2"/>
      <dgm:spPr/>
    </dgm:pt>
  </dgm:ptLst>
  <dgm:cxnLst>
    <dgm:cxn modelId="{35316106-8744-4184-8043-624BC75E25D8}" srcId="{B7664CB4-2906-4065-A2E3-565C05221B7F}" destId="{1D9F3469-1ADA-4BB8-B7A0-34A2E18605A4}" srcOrd="3" destOrd="0" parTransId="{48AF39AC-58A1-4437-8C88-6EE092067267}" sibTransId="{B033EC21-20B5-4A31-B4EB-99D7DBAF6024}"/>
    <dgm:cxn modelId="{B39F220B-6609-41F5-BFDF-514DDA1F70A2}" srcId="{B7664CB4-2906-4065-A2E3-565C05221B7F}" destId="{B7FA3226-E6AF-4F59-8091-D66C7F6F7336}" srcOrd="0" destOrd="0" parTransId="{4B6E0FBC-81DA-4CC9-A916-4DFACA902137}" sibTransId="{85917FF6-9423-490B-9437-BC2E13B1FF0F}"/>
    <dgm:cxn modelId="{841B500B-3A06-476D-B8D5-C7B0501E0F3A}" type="presOf" srcId="{9489E5B6-7BAE-4F43-BA33-7324F5C2C4C1}" destId="{56F8D8A4-ECC3-43F5-92F1-74586E0831A2}" srcOrd="0" destOrd="1" presId="urn:microsoft.com/office/officeart/2005/8/layout/hList3"/>
    <dgm:cxn modelId="{DB409C12-A4EC-46ED-93C1-4359D2A4A6C9}" type="presOf" srcId="{B7664CB4-2906-4065-A2E3-565C05221B7F}" destId="{0C123227-6401-4CDF-A6A0-B39A8268819E}" srcOrd="0" destOrd="0" presId="urn:microsoft.com/office/officeart/2005/8/layout/hList3"/>
    <dgm:cxn modelId="{D4249635-67D8-44B3-AE45-2E9B4B1EFCA7}" type="presOf" srcId="{726B10EE-0187-447E-8376-15909DA86113}" destId="{56F8D8A4-ECC3-43F5-92F1-74586E0831A2}" srcOrd="0" destOrd="0" presId="urn:microsoft.com/office/officeart/2005/8/layout/hList3"/>
    <dgm:cxn modelId="{17AFE935-BE4A-481A-B2BB-7018A7A4C9FD}" type="presOf" srcId="{B7FA3226-E6AF-4F59-8091-D66C7F6F7336}" destId="{0C123227-6401-4CDF-A6A0-B39A8268819E}" srcOrd="0" destOrd="1" presId="urn:microsoft.com/office/officeart/2005/8/layout/hList3"/>
    <dgm:cxn modelId="{A2608F3E-4DA3-416C-96C9-78185B7628DE}" type="presOf" srcId="{17331C39-5558-4025-AB0D-CD7CC2BA8142}" destId="{95A728C7-B44A-4790-87DD-755A34DFEE78}" srcOrd="0" destOrd="0" presId="urn:microsoft.com/office/officeart/2005/8/layout/hList3"/>
    <dgm:cxn modelId="{C8856942-89F6-4E04-8555-4D0E1BAEC52B}" srcId="{726B10EE-0187-447E-8376-15909DA86113}" destId="{C11E0A4D-F2AA-413F-AC3D-9F68C042868D}" srcOrd="1" destOrd="0" parTransId="{31433317-615E-4DF8-A2B8-72F514CF0CDD}" sibTransId="{1B7799EB-68EC-4741-AD20-E24684A9A24F}"/>
    <dgm:cxn modelId="{F7459163-034C-4683-9520-5DE11D25C82F}" srcId="{32C9F9F6-9521-4AE5-A23A-F41D9B5C307D}" destId="{726B10EE-0187-447E-8376-15909DA86113}" srcOrd="0" destOrd="0" parTransId="{414C8D30-23A6-47BD-91E0-F32408FBEF4B}" sibTransId="{BC254AA5-A706-40BE-82D0-C888F8A7696A}"/>
    <dgm:cxn modelId="{B47D8645-67BD-4BB7-A58B-DEACEC2B1570}" srcId="{726B10EE-0187-447E-8376-15909DA86113}" destId="{FB53C1BC-3344-488E-87BF-81065D93AE7A}" srcOrd="2" destOrd="0" parTransId="{4D4BB5E5-DA42-49CD-84DF-3D372B1A74B2}" sibTransId="{C4E73046-8659-49BE-BEF0-898DF3470AE7}"/>
    <dgm:cxn modelId="{1145716D-DD1A-4BD3-96D4-BE96D986A523}" srcId="{32C9F9F6-9521-4AE5-A23A-F41D9B5C307D}" destId="{B7664CB4-2906-4065-A2E3-565C05221B7F}" srcOrd="1" destOrd="0" parTransId="{FB6DAE91-377C-4215-B27A-005215BA7A40}" sibTransId="{33856E16-BCA6-4197-B1FE-C7064DDD9CD5}"/>
    <dgm:cxn modelId="{6182E24D-360A-4A84-B567-8D0EAC16550A}" srcId="{726B10EE-0187-447E-8376-15909DA86113}" destId="{9489E5B6-7BAE-4F43-BA33-7324F5C2C4C1}" srcOrd="0" destOrd="0" parTransId="{8007C277-A714-41C6-A9ED-1F37BF000973}" sibTransId="{68575E64-709F-49FC-82BF-1DFFBECB0A2A}"/>
    <dgm:cxn modelId="{69A12A73-B1D6-42BF-9035-59EFC7BB5A49}" srcId="{B7664CB4-2906-4065-A2E3-565C05221B7F}" destId="{69AFC66E-961D-456D-B2FF-957EC5FB8D32}" srcOrd="1" destOrd="0" parTransId="{09EEDB17-04D0-4763-9A34-B30EA6DA1FFD}" sibTransId="{8506752A-6AA8-4B78-9689-0028BE6967AA}"/>
    <dgm:cxn modelId="{F7B0A558-E93F-4905-9F15-6030D3525165}" type="presOf" srcId="{C11E0A4D-F2AA-413F-AC3D-9F68C042868D}" destId="{56F8D8A4-ECC3-43F5-92F1-74586E0831A2}" srcOrd="0" destOrd="2" presId="urn:microsoft.com/office/officeart/2005/8/layout/hList3"/>
    <dgm:cxn modelId="{A0D18685-D368-4FBE-845B-FD7B7CA73994}" type="presOf" srcId="{B209F2CB-0E2F-49D9-B261-15B353A1EC98}" destId="{0C123227-6401-4CDF-A6A0-B39A8268819E}" srcOrd="0" destOrd="3" presId="urn:microsoft.com/office/officeart/2005/8/layout/hList3"/>
    <dgm:cxn modelId="{6905F891-C235-46DC-8968-3FE3D83938BA}" type="presOf" srcId="{32C9F9F6-9521-4AE5-A23A-F41D9B5C307D}" destId="{59D0C099-0D8B-4CE3-B7B0-7B816D4B007E}" srcOrd="0" destOrd="0" presId="urn:microsoft.com/office/officeart/2005/8/layout/hList3"/>
    <dgm:cxn modelId="{63C88D98-9585-4794-A7B5-B9ADD005DD65}" srcId="{17331C39-5558-4025-AB0D-CD7CC2BA8142}" destId="{32C9F9F6-9521-4AE5-A23A-F41D9B5C307D}" srcOrd="0" destOrd="0" parTransId="{6F9D3263-0C89-4371-880C-DF739A66BA31}" sibTransId="{C34E67EA-E9FF-486E-90D9-CD54F8D3EED5}"/>
    <dgm:cxn modelId="{B9EF6999-4769-4B94-B977-143C7ACCFC26}" type="presOf" srcId="{F10DCCE2-7F86-4123-AD24-DEBA8E6B1050}" destId="{56F8D8A4-ECC3-43F5-92F1-74586E0831A2}" srcOrd="0" destOrd="4" presId="urn:microsoft.com/office/officeart/2005/8/layout/hList3"/>
    <dgm:cxn modelId="{9C4BF69F-B608-403C-A6D9-7DBDC009C46B}" srcId="{726B10EE-0187-447E-8376-15909DA86113}" destId="{F10DCCE2-7F86-4123-AD24-DEBA8E6B1050}" srcOrd="3" destOrd="0" parTransId="{7974E805-EEF4-473D-98D4-B73B33410A1B}" sibTransId="{A25ECCE3-396C-46EC-9971-5B56B4403076}"/>
    <dgm:cxn modelId="{2C038BC3-676F-48B3-8A1A-FB8253A5E0C1}" type="presOf" srcId="{FB53C1BC-3344-488E-87BF-81065D93AE7A}" destId="{56F8D8A4-ECC3-43F5-92F1-74586E0831A2}" srcOrd="0" destOrd="3" presId="urn:microsoft.com/office/officeart/2005/8/layout/hList3"/>
    <dgm:cxn modelId="{4BA514D6-862D-4025-B954-964FCF9ED5C6}" type="presOf" srcId="{93B3DF80-3D47-4DF1-9A00-9289A0849E9E}" destId="{0C123227-6401-4CDF-A6A0-B39A8268819E}" srcOrd="0" destOrd="5" presId="urn:microsoft.com/office/officeart/2005/8/layout/hList3"/>
    <dgm:cxn modelId="{E5BBC9E5-EB87-48DB-BA07-BE5220B719ED}" type="presOf" srcId="{69AFC66E-961D-456D-B2FF-957EC5FB8D32}" destId="{0C123227-6401-4CDF-A6A0-B39A8268819E}" srcOrd="0" destOrd="2" presId="urn:microsoft.com/office/officeart/2005/8/layout/hList3"/>
    <dgm:cxn modelId="{C654ADF7-8A9C-429F-BD99-0DA4E379AEFA}" type="presOf" srcId="{1D9F3469-1ADA-4BB8-B7A0-34A2E18605A4}" destId="{0C123227-6401-4CDF-A6A0-B39A8268819E}" srcOrd="0" destOrd="4" presId="urn:microsoft.com/office/officeart/2005/8/layout/hList3"/>
    <dgm:cxn modelId="{6E45E8FA-EDC0-4E93-9B50-155CB56462A7}" srcId="{B7664CB4-2906-4065-A2E3-565C05221B7F}" destId="{B209F2CB-0E2F-49D9-B261-15B353A1EC98}" srcOrd="2" destOrd="0" parTransId="{12509672-0B60-4F1C-BC24-201A71E557E2}" sibTransId="{6DE17829-9848-4B60-A22D-7A33C4B3B1EB}"/>
    <dgm:cxn modelId="{1BAAFEFF-7266-42FD-A6BE-CD552CA1579E}" srcId="{B7664CB4-2906-4065-A2E3-565C05221B7F}" destId="{93B3DF80-3D47-4DF1-9A00-9289A0849E9E}" srcOrd="4" destOrd="0" parTransId="{C0D99B01-F52B-4C17-952E-D81FC6A36BEE}" sibTransId="{44773E3B-7A5E-454E-B624-9E0B7829BEFA}"/>
    <dgm:cxn modelId="{17D64DAF-9648-474F-89D5-8532E86E8B26}" type="presParOf" srcId="{95A728C7-B44A-4790-87DD-755A34DFEE78}" destId="{59D0C099-0D8B-4CE3-B7B0-7B816D4B007E}" srcOrd="0" destOrd="0" presId="urn:microsoft.com/office/officeart/2005/8/layout/hList3"/>
    <dgm:cxn modelId="{2268A991-83DC-4F19-B51A-96DACCC2A590}" type="presParOf" srcId="{95A728C7-B44A-4790-87DD-755A34DFEE78}" destId="{A97C542B-2DC4-4ADB-BF8B-ECF63CB38B21}" srcOrd="1" destOrd="0" presId="urn:microsoft.com/office/officeart/2005/8/layout/hList3"/>
    <dgm:cxn modelId="{704613FE-E8B1-4908-BD45-9370EAE302E1}" type="presParOf" srcId="{A97C542B-2DC4-4ADB-BF8B-ECF63CB38B21}" destId="{56F8D8A4-ECC3-43F5-92F1-74586E0831A2}" srcOrd="0" destOrd="0" presId="urn:microsoft.com/office/officeart/2005/8/layout/hList3"/>
    <dgm:cxn modelId="{4BEEBCEE-D9CA-4D34-A0A7-CC77617C4DBC}" type="presParOf" srcId="{A97C542B-2DC4-4ADB-BF8B-ECF63CB38B21}" destId="{0C123227-6401-4CDF-A6A0-B39A8268819E}" srcOrd="1" destOrd="0" presId="urn:microsoft.com/office/officeart/2005/8/layout/hList3"/>
    <dgm:cxn modelId="{A4AA280C-54EF-449A-BEBB-D4A8E42443C1}" type="presParOf" srcId="{95A728C7-B44A-4790-87DD-755A34DFEE78}" destId="{6874911A-D970-4695-B58E-62BFC67A224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31C39-5558-4025-AB0D-CD7CC2BA8142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ECDE37-AF84-447C-8839-0BF30D86F08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Internal counter (EFU)</a:t>
          </a:r>
        </a:p>
      </dgm:t>
    </dgm:pt>
    <dgm:pt modelId="{F60CFC3B-CA09-4829-853E-350AC899FF5B}" type="parTrans" cxnId="{C91AD8E9-AF3F-49E6-984E-767F63B93F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B816D9-BFF2-4A66-B42E-88DD293FD484}" type="sibTrans" cxnId="{C91AD8E9-AF3F-49E6-984E-767F63B93F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5B26BC-6E89-4F29-B807-6101837A225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Application increase counter each time when a certain condition fulfilled in the code</a:t>
          </a:r>
        </a:p>
      </dgm:t>
    </dgm:pt>
    <dgm:pt modelId="{A72C167A-FA0C-45B9-BA73-3E143A6CB6C8}" type="parTrans" cxnId="{52495B35-6261-4760-B263-98FA326D37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9A1F92-9CC5-4F5C-BAF1-4AAAE63CA73E}" type="sibTrans" cxnId="{52495B35-6261-4760-B263-98FA326D37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A4F31C-04BF-427F-AFC0-3F5DB523E54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Publish to metric server (EFU)</a:t>
          </a:r>
        </a:p>
      </dgm:t>
    </dgm:pt>
    <dgm:pt modelId="{1E4F3E0A-0F2B-4490-B9B2-0A3A632B2760}" type="parTrans" cxnId="{8341B968-998C-400A-B08B-1A771C2711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BD5995-3A12-47D0-91EE-E738DD536013}" type="sibTrans" cxnId="{8341B968-998C-400A-B08B-1A771C2711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172F79-3C4E-4714-9C54-150380E4302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Snapshot of counter values are published to metric server with exact timestamp when the snapshot was taken</a:t>
          </a:r>
        </a:p>
      </dgm:t>
    </dgm:pt>
    <dgm:pt modelId="{5BA6DA4E-C74B-4ABD-8624-822E7646E473}" type="parTrans" cxnId="{D09AF44C-40F9-4DED-BD92-8594EBA4BC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9A741B-028E-49B7-B291-04814182CA87}" type="sibTrans" cxnId="{D09AF44C-40F9-4DED-BD92-8594EBA4BC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E73455-F48F-4DB2-AAE6-7A8ADB71396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Metric server logs counter values (Graphite)</a:t>
          </a:r>
        </a:p>
      </dgm:t>
    </dgm:pt>
    <dgm:pt modelId="{F1642036-BCE8-4878-A0C2-9DEE3621965E}" type="parTrans" cxnId="{835BBB52-267A-4C06-95EE-FC36200B0D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52C502-5654-4C53-B435-F6A8311EE7C4}" type="sibTrans" cxnId="{835BBB52-267A-4C06-95EE-FC36200B0D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440A60-B23B-4D50-AE15-37364DAA215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&lt;time, </a:t>
          </a:r>
          <a:r>
            <a:rPr lang="en-US" dirty="0" err="1">
              <a:solidFill>
                <a:schemeClr val="tx1"/>
              </a:solidFill>
            </a:rPr>
            <a:t>counter_value</a:t>
          </a:r>
          <a:r>
            <a:rPr lang="en-US" dirty="0">
              <a:solidFill>
                <a:schemeClr val="tx1"/>
              </a:solidFill>
            </a:rPr>
            <a:t>&gt; log created by the metric server, which follows the counter status changes over time</a:t>
          </a:r>
        </a:p>
      </dgm:t>
    </dgm:pt>
    <dgm:pt modelId="{136196A8-CCE9-4290-B06C-87CD1F9397A1}" type="parTrans" cxnId="{1868D915-5928-4C9C-A5D1-CF70CDB2C1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03B9D2-40BC-4CDA-ABF3-63280CDDAFDE}" type="sibTrans" cxnId="{1868D915-5928-4C9C-A5D1-CF70CDB2C1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CDC2CD-D60B-49D3-B9F5-1006DB21CDF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Visualization (Grafana)</a:t>
          </a:r>
        </a:p>
      </dgm:t>
    </dgm:pt>
    <dgm:pt modelId="{E13C3728-9F1D-4E64-BDFE-109786EADB92}" type="parTrans" cxnId="{17AFA4CC-1715-4C2F-8C85-94961ACBFC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293B56-4508-40E3-9B79-DE240982E87A}" type="sibTrans" cxnId="{17AFA4CC-1715-4C2F-8C85-94961ACBFC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A0C5BF-F15F-4B12-8BD5-51A7F11D191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Time serialized counter values can be synthetized and visualized in various charts or further filters or mathematical methods can be applied.</a:t>
          </a:r>
        </a:p>
      </dgm:t>
    </dgm:pt>
    <dgm:pt modelId="{1ECB5133-4B51-4180-B1F0-543A4DAC6596}" type="parTrans" cxnId="{5EF3F27A-E5DE-4919-AB63-7C6043669F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8FC742-25CC-424A-815D-9058EA91CF2C}" type="sibTrans" cxnId="{5EF3F27A-E5DE-4919-AB63-7C6043669F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B0DAB7-A9AB-4FD8-8316-E8A45FB5938D}" type="pres">
      <dgm:prSet presAssocID="{17331C39-5558-4025-AB0D-CD7CC2BA8142}" presName="Name0" presStyleCnt="0">
        <dgm:presLayoutVars>
          <dgm:dir/>
          <dgm:animLvl val="lvl"/>
          <dgm:resizeHandles val="exact"/>
        </dgm:presLayoutVars>
      </dgm:prSet>
      <dgm:spPr/>
    </dgm:pt>
    <dgm:pt modelId="{0F405095-D7A2-4AF1-9C60-B723A9257E4B}" type="pres">
      <dgm:prSet presAssocID="{F7CDC2CD-D60B-49D3-B9F5-1006DB21CDFF}" presName="boxAndChildren" presStyleCnt="0"/>
      <dgm:spPr/>
    </dgm:pt>
    <dgm:pt modelId="{FB816F00-8CF1-4684-8065-7D0ECD9B441B}" type="pres">
      <dgm:prSet presAssocID="{F7CDC2CD-D60B-49D3-B9F5-1006DB21CDFF}" presName="parentTextBox" presStyleLbl="node1" presStyleIdx="0" presStyleCnt="4"/>
      <dgm:spPr/>
    </dgm:pt>
    <dgm:pt modelId="{DBB3699F-75C7-4096-A930-B2E511A1C0E6}" type="pres">
      <dgm:prSet presAssocID="{F7CDC2CD-D60B-49D3-B9F5-1006DB21CDFF}" presName="entireBox" presStyleLbl="node1" presStyleIdx="0" presStyleCnt="4"/>
      <dgm:spPr/>
    </dgm:pt>
    <dgm:pt modelId="{9E51D810-CF54-441F-89D5-6E34E5DCCCFB}" type="pres">
      <dgm:prSet presAssocID="{F7CDC2CD-D60B-49D3-B9F5-1006DB21CDFF}" presName="descendantBox" presStyleCnt="0"/>
      <dgm:spPr/>
    </dgm:pt>
    <dgm:pt modelId="{8E9B793A-AB85-407A-BDBD-ED773E9C3934}" type="pres">
      <dgm:prSet presAssocID="{1BA0C5BF-F15F-4B12-8BD5-51A7F11D191F}" presName="childTextBox" presStyleLbl="fgAccFollowNode1" presStyleIdx="0" presStyleCnt="4">
        <dgm:presLayoutVars>
          <dgm:bulletEnabled val="1"/>
        </dgm:presLayoutVars>
      </dgm:prSet>
      <dgm:spPr/>
    </dgm:pt>
    <dgm:pt modelId="{64F123E3-2A8B-473C-AB61-239AFF8F149C}" type="pres">
      <dgm:prSet presAssocID="{5C52C502-5654-4C53-B435-F6A8311EE7C4}" presName="sp" presStyleCnt="0"/>
      <dgm:spPr/>
    </dgm:pt>
    <dgm:pt modelId="{0511F823-1C13-4818-B90A-6CA3BCB976F7}" type="pres">
      <dgm:prSet presAssocID="{94E73455-F48F-4DB2-AAE6-7A8ADB713964}" presName="arrowAndChildren" presStyleCnt="0"/>
      <dgm:spPr/>
    </dgm:pt>
    <dgm:pt modelId="{682DEB4E-7517-4728-BB09-505BF5DAE2D3}" type="pres">
      <dgm:prSet presAssocID="{94E73455-F48F-4DB2-AAE6-7A8ADB713964}" presName="parentTextArrow" presStyleLbl="node1" presStyleIdx="0" presStyleCnt="4"/>
      <dgm:spPr/>
    </dgm:pt>
    <dgm:pt modelId="{B0AB3A31-6970-4474-88FE-6A544DA6F695}" type="pres">
      <dgm:prSet presAssocID="{94E73455-F48F-4DB2-AAE6-7A8ADB713964}" presName="arrow" presStyleLbl="node1" presStyleIdx="1" presStyleCnt="4"/>
      <dgm:spPr/>
    </dgm:pt>
    <dgm:pt modelId="{507E39F7-7F01-4024-946C-DCE20DB6396C}" type="pres">
      <dgm:prSet presAssocID="{94E73455-F48F-4DB2-AAE6-7A8ADB713964}" presName="descendantArrow" presStyleCnt="0"/>
      <dgm:spPr/>
    </dgm:pt>
    <dgm:pt modelId="{A34A99FE-CA01-4A06-9042-AC39DBD632DF}" type="pres">
      <dgm:prSet presAssocID="{85440A60-B23B-4D50-AE15-37364DAA215E}" presName="childTextArrow" presStyleLbl="fgAccFollowNode1" presStyleIdx="1" presStyleCnt="4">
        <dgm:presLayoutVars>
          <dgm:bulletEnabled val="1"/>
        </dgm:presLayoutVars>
      </dgm:prSet>
      <dgm:spPr/>
    </dgm:pt>
    <dgm:pt modelId="{C8F6315E-85AA-4F80-A94A-563B1D64CB99}" type="pres">
      <dgm:prSet presAssocID="{97BD5995-3A12-47D0-91EE-E738DD536013}" presName="sp" presStyleCnt="0"/>
      <dgm:spPr/>
    </dgm:pt>
    <dgm:pt modelId="{A996F843-0E81-4E6E-8D24-011B92DC2D09}" type="pres">
      <dgm:prSet presAssocID="{65A4F31C-04BF-427F-AFC0-3F5DB523E540}" presName="arrowAndChildren" presStyleCnt="0"/>
      <dgm:spPr/>
    </dgm:pt>
    <dgm:pt modelId="{E873CD1A-88BF-47BB-981A-08F0D7354C5C}" type="pres">
      <dgm:prSet presAssocID="{65A4F31C-04BF-427F-AFC0-3F5DB523E540}" presName="parentTextArrow" presStyleLbl="node1" presStyleIdx="1" presStyleCnt="4"/>
      <dgm:spPr/>
    </dgm:pt>
    <dgm:pt modelId="{E311915C-8376-43CA-80C1-571D5027DBF4}" type="pres">
      <dgm:prSet presAssocID="{65A4F31C-04BF-427F-AFC0-3F5DB523E540}" presName="arrow" presStyleLbl="node1" presStyleIdx="2" presStyleCnt="4"/>
      <dgm:spPr/>
    </dgm:pt>
    <dgm:pt modelId="{52AA1548-8906-4350-8130-C1D0A1D31E46}" type="pres">
      <dgm:prSet presAssocID="{65A4F31C-04BF-427F-AFC0-3F5DB523E540}" presName="descendantArrow" presStyleCnt="0"/>
      <dgm:spPr/>
    </dgm:pt>
    <dgm:pt modelId="{01BC3A05-A5F7-422E-ACE5-22CE9CD2FEB5}" type="pres">
      <dgm:prSet presAssocID="{FF172F79-3C4E-4714-9C54-150380E43027}" presName="childTextArrow" presStyleLbl="fgAccFollowNode1" presStyleIdx="2" presStyleCnt="4">
        <dgm:presLayoutVars>
          <dgm:bulletEnabled val="1"/>
        </dgm:presLayoutVars>
      </dgm:prSet>
      <dgm:spPr/>
    </dgm:pt>
    <dgm:pt modelId="{FA1696FD-60BA-489D-B255-84D659053E62}" type="pres">
      <dgm:prSet presAssocID="{48B816D9-BFF2-4A66-B42E-88DD293FD484}" presName="sp" presStyleCnt="0"/>
      <dgm:spPr/>
    </dgm:pt>
    <dgm:pt modelId="{BCC7DD31-DB87-4CDE-B706-20D2C9CED3B0}" type="pres">
      <dgm:prSet presAssocID="{96ECDE37-AF84-447C-8839-0BF30D86F08D}" presName="arrowAndChildren" presStyleCnt="0"/>
      <dgm:spPr/>
    </dgm:pt>
    <dgm:pt modelId="{007539F0-8AB2-4CDE-B83B-30717723B4FB}" type="pres">
      <dgm:prSet presAssocID="{96ECDE37-AF84-447C-8839-0BF30D86F08D}" presName="parentTextArrow" presStyleLbl="node1" presStyleIdx="2" presStyleCnt="4"/>
      <dgm:spPr/>
    </dgm:pt>
    <dgm:pt modelId="{9CAFA47E-7F66-426F-82CD-72B41AB5FDD3}" type="pres">
      <dgm:prSet presAssocID="{96ECDE37-AF84-447C-8839-0BF30D86F08D}" presName="arrow" presStyleLbl="node1" presStyleIdx="3" presStyleCnt="4"/>
      <dgm:spPr/>
    </dgm:pt>
    <dgm:pt modelId="{E780E531-A0F2-4860-8E16-926F35B5C49A}" type="pres">
      <dgm:prSet presAssocID="{96ECDE37-AF84-447C-8839-0BF30D86F08D}" presName="descendantArrow" presStyleCnt="0"/>
      <dgm:spPr/>
    </dgm:pt>
    <dgm:pt modelId="{891803C2-5958-4D6E-98BD-819B2515E270}" type="pres">
      <dgm:prSet presAssocID="{B35B26BC-6E89-4F29-B807-6101837A225A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1868D915-5928-4C9C-A5D1-CF70CDB2C1B5}" srcId="{94E73455-F48F-4DB2-AAE6-7A8ADB713964}" destId="{85440A60-B23B-4D50-AE15-37364DAA215E}" srcOrd="0" destOrd="0" parTransId="{136196A8-CCE9-4290-B06C-87CD1F9397A1}" sibTransId="{AE03B9D2-40BC-4CDA-ABF3-63280CDDAFDE}"/>
    <dgm:cxn modelId="{5C359F17-26B8-4092-9CE2-CF5D86741396}" type="presOf" srcId="{1BA0C5BF-F15F-4B12-8BD5-51A7F11D191F}" destId="{8E9B793A-AB85-407A-BDBD-ED773E9C3934}" srcOrd="0" destOrd="0" presId="urn:microsoft.com/office/officeart/2005/8/layout/process4"/>
    <dgm:cxn modelId="{F55D3E32-3B1A-4511-B9B8-D987FF130CC6}" type="presOf" srcId="{96ECDE37-AF84-447C-8839-0BF30D86F08D}" destId="{007539F0-8AB2-4CDE-B83B-30717723B4FB}" srcOrd="0" destOrd="0" presId="urn:microsoft.com/office/officeart/2005/8/layout/process4"/>
    <dgm:cxn modelId="{52495B35-6261-4760-B263-98FA326D373A}" srcId="{96ECDE37-AF84-447C-8839-0BF30D86F08D}" destId="{B35B26BC-6E89-4F29-B807-6101837A225A}" srcOrd="0" destOrd="0" parTransId="{A72C167A-FA0C-45B9-BA73-3E143A6CB6C8}" sibTransId="{2F9A1F92-9CC5-4F5C-BAF1-4AAAE63CA73E}"/>
    <dgm:cxn modelId="{C5798167-20D1-4B83-8B3F-F193A58AA026}" type="presOf" srcId="{F7CDC2CD-D60B-49D3-B9F5-1006DB21CDFF}" destId="{DBB3699F-75C7-4096-A930-B2E511A1C0E6}" srcOrd="1" destOrd="0" presId="urn:microsoft.com/office/officeart/2005/8/layout/process4"/>
    <dgm:cxn modelId="{8341B968-998C-400A-B08B-1A771C271157}" srcId="{17331C39-5558-4025-AB0D-CD7CC2BA8142}" destId="{65A4F31C-04BF-427F-AFC0-3F5DB523E540}" srcOrd="1" destOrd="0" parTransId="{1E4F3E0A-0F2B-4490-B9B2-0A3A632B2760}" sibTransId="{97BD5995-3A12-47D0-91EE-E738DD536013}"/>
    <dgm:cxn modelId="{D8C3004A-AF4E-44B0-9A63-A498F72A5B02}" type="presOf" srcId="{17331C39-5558-4025-AB0D-CD7CC2BA8142}" destId="{B7B0DAB7-A9AB-4FD8-8316-E8A45FB5938D}" srcOrd="0" destOrd="0" presId="urn:microsoft.com/office/officeart/2005/8/layout/process4"/>
    <dgm:cxn modelId="{870DC96A-BBF7-4DF0-B4E3-1C77B9E40350}" type="presOf" srcId="{F7CDC2CD-D60B-49D3-B9F5-1006DB21CDFF}" destId="{FB816F00-8CF1-4684-8065-7D0ECD9B441B}" srcOrd="0" destOrd="0" presId="urn:microsoft.com/office/officeart/2005/8/layout/process4"/>
    <dgm:cxn modelId="{D09AF44C-40F9-4DED-BD92-8594EBA4BCBA}" srcId="{65A4F31C-04BF-427F-AFC0-3F5DB523E540}" destId="{FF172F79-3C4E-4714-9C54-150380E43027}" srcOrd="0" destOrd="0" parTransId="{5BA6DA4E-C74B-4ABD-8624-822E7646E473}" sibTransId="{DB9A741B-028E-49B7-B291-04814182CA87}"/>
    <dgm:cxn modelId="{835BBB52-267A-4C06-95EE-FC36200B0D27}" srcId="{17331C39-5558-4025-AB0D-CD7CC2BA8142}" destId="{94E73455-F48F-4DB2-AAE6-7A8ADB713964}" srcOrd="2" destOrd="0" parTransId="{F1642036-BCE8-4878-A0C2-9DEE3621965E}" sibTransId="{5C52C502-5654-4C53-B435-F6A8311EE7C4}"/>
    <dgm:cxn modelId="{5EF3F27A-E5DE-4919-AB63-7C6043669F0F}" srcId="{F7CDC2CD-D60B-49D3-B9F5-1006DB21CDFF}" destId="{1BA0C5BF-F15F-4B12-8BD5-51A7F11D191F}" srcOrd="0" destOrd="0" parTransId="{1ECB5133-4B51-4180-B1F0-543A4DAC6596}" sibTransId="{188FC742-25CC-424A-815D-9058EA91CF2C}"/>
    <dgm:cxn modelId="{96262595-8549-4429-BE7B-67AF407385B5}" type="presOf" srcId="{94E73455-F48F-4DB2-AAE6-7A8ADB713964}" destId="{682DEB4E-7517-4728-BB09-505BF5DAE2D3}" srcOrd="0" destOrd="0" presId="urn:microsoft.com/office/officeart/2005/8/layout/process4"/>
    <dgm:cxn modelId="{32190D9E-FCCD-4574-A97A-900AD40261FB}" type="presOf" srcId="{B35B26BC-6E89-4F29-B807-6101837A225A}" destId="{891803C2-5958-4D6E-98BD-819B2515E270}" srcOrd="0" destOrd="0" presId="urn:microsoft.com/office/officeart/2005/8/layout/process4"/>
    <dgm:cxn modelId="{B2AC28A4-5421-479C-B7CA-0F3181BBBC45}" type="presOf" srcId="{85440A60-B23B-4D50-AE15-37364DAA215E}" destId="{A34A99FE-CA01-4A06-9042-AC39DBD632DF}" srcOrd="0" destOrd="0" presId="urn:microsoft.com/office/officeart/2005/8/layout/process4"/>
    <dgm:cxn modelId="{5BBCACA8-044F-45CD-BAAB-11DF789E83ED}" type="presOf" srcId="{65A4F31C-04BF-427F-AFC0-3F5DB523E540}" destId="{E873CD1A-88BF-47BB-981A-08F0D7354C5C}" srcOrd="0" destOrd="0" presId="urn:microsoft.com/office/officeart/2005/8/layout/process4"/>
    <dgm:cxn modelId="{7F28AEAA-0ADF-45DD-AD5D-D69B1A01796A}" type="presOf" srcId="{FF172F79-3C4E-4714-9C54-150380E43027}" destId="{01BC3A05-A5F7-422E-ACE5-22CE9CD2FEB5}" srcOrd="0" destOrd="0" presId="urn:microsoft.com/office/officeart/2005/8/layout/process4"/>
    <dgm:cxn modelId="{763B31BF-28FF-4FCA-AF59-20173682798C}" type="presOf" srcId="{65A4F31C-04BF-427F-AFC0-3F5DB523E540}" destId="{E311915C-8376-43CA-80C1-571D5027DBF4}" srcOrd="1" destOrd="0" presId="urn:microsoft.com/office/officeart/2005/8/layout/process4"/>
    <dgm:cxn modelId="{F80EDEC6-D9A2-4BD9-99FF-C369B66ED986}" type="presOf" srcId="{96ECDE37-AF84-447C-8839-0BF30D86F08D}" destId="{9CAFA47E-7F66-426F-82CD-72B41AB5FDD3}" srcOrd="1" destOrd="0" presId="urn:microsoft.com/office/officeart/2005/8/layout/process4"/>
    <dgm:cxn modelId="{17AFA4CC-1715-4C2F-8C85-94961ACBFC6E}" srcId="{17331C39-5558-4025-AB0D-CD7CC2BA8142}" destId="{F7CDC2CD-D60B-49D3-B9F5-1006DB21CDFF}" srcOrd="3" destOrd="0" parTransId="{E13C3728-9F1D-4E64-BDFE-109786EADB92}" sibTransId="{82293B56-4508-40E3-9B79-DE240982E87A}"/>
    <dgm:cxn modelId="{331061D0-9536-4552-8252-2CE8A8A9FDCD}" type="presOf" srcId="{94E73455-F48F-4DB2-AAE6-7A8ADB713964}" destId="{B0AB3A31-6970-4474-88FE-6A544DA6F695}" srcOrd="1" destOrd="0" presId="urn:microsoft.com/office/officeart/2005/8/layout/process4"/>
    <dgm:cxn modelId="{C91AD8E9-AF3F-49E6-984E-767F63B93F7B}" srcId="{17331C39-5558-4025-AB0D-CD7CC2BA8142}" destId="{96ECDE37-AF84-447C-8839-0BF30D86F08D}" srcOrd="0" destOrd="0" parTransId="{F60CFC3B-CA09-4829-853E-350AC899FF5B}" sibTransId="{48B816D9-BFF2-4A66-B42E-88DD293FD484}"/>
    <dgm:cxn modelId="{FEA1B8A1-821F-4B7C-A078-BCE153B9E35B}" type="presParOf" srcId="{B7B0DAB7-A9AB-4FD8-8316-E8A45FB5938D}" destId="{0F405095-D7A2-4AF1-9C60-B723A9257E4B}" srcOrd="0" destOrd="0" presId="urn:microsoft.com/office/officeart/2005/8/layout/process4"/>
    <dgm:cxn modelId="{FFEE7989-2DAB-4F48-B5A5-8659E4E1F43B}" type="presParOf" srcId="{0F405095-D7A2-4AF1-9C60-B723A9257E4B}" destId="{FB816F00-8CF1-4684-8065-7D0ECD9B441B}" srcOrd="0" destOrd="0" presId="urn:microsoft.com/office/officeart/2005/8/layout/process4"/>
    <dgm:cxn modelId="{7105C1D9-4FB4-4C59-8225-FF6E1C087FDD}" type="presParOf" srcId="{0F405095-D7A2-4AF1-9C60-B723A9257E4B}" destId="{DBB3699F-75C7-4096-A930-B2E511A1C0E6}" srcOrd="1" destOrd="0" presId="urn:microsoft.com/office/officeart/2005/8/layout/process4"/>
    <dgm:cxn modelId="{BA9E62AE-633F-48AE-90F6-287A23600578}" type="presParOf" srcId="{0F405095-D7A2-4AF1-9C60-B723A9257E4B}" destId="{9E51D810-CF54-441F-89D5-6E34E5DCCCFB}" srcOrd="2" destOrd="0" presId="urn:microsoft.com/office/officeart/2005/8/layout/process4"/>
    <dgm:cxn modelId="{7527B7EB-E0C2-4EB4-891F-74CACEA6FAC3}" type="presParOf" srcId="{9E51D810-CF54-441F-89D5-6E34E5DCCCFB}" destId="{8E9B793A-AB85-407A-BDBD-ED773E9C3934}" srcOrd="0" destOrd="0" presId="urn:microsoft.com/office/officeart/2005/8/layout/process4"/>
    <dgm:cxn modelId="{51497A82-ABB5-4C09-A44F-58AB0E64854A}" type="presParOf" srcId="{B7B0DAB7-A9AB-4FD8-8316-E8A45FB5938D}" destId="{64F123E3-2A8B-473C-AB61-239AFF8F149C}" srcOrd="1" destOrd="0" presId="urn:microsoft.com/office/officeart/2005/8/layout/process4"/>
    <dgm:cxn modelId="{E5A396FC-AF22-4D88-A886-745B74496E26}" type="presParOf" srcId="{B7B0DAB7-A9AB-4FD8-8316-E8A45FB5938D}" destId="{0511F823-1C13-4818-B90A-6CA3BCB976F7}" srcOrd="2" destOrd="0" presId="urn:microsoft.com/office/officeart/2005/8/layout/process4"/>
    <dgm:cxn modelId="{EFE0F3F3-81A1-450E-8F42-B02915DDB768}" type="presParOf" srcId="{0511F823-1C13-4818-B90A-6CA3BCB976F7}" destId="{682DEB4E-7517-4728-BB09-505BF5DAE2D3}" srcOrd="0" destOrd="0" presId="urn:microsoft.com/office/officeart/2005/8/layout/process4"/>
    <dgm:cxn modelId="{A622A877-202E-4C58-B500-EA624BEF3AC1}" type="presParOf" srcId="{0511F823-1C13-4818-B90A-6CA3BCB976F7}" destId="{B0AB3A31-6970-4474-88FE-6A544DA6F695}" srcOrd="1" destOrd="0" presId="urn:microsoft.com/office/officeart/2005/8/layout/process4"/>
    <dgm:cxn modelId="{43D45501-B708-4AC4-97B1-D662BDD9D9F6}" type="presParOf" srcId="{0511F823-1C13-4818-B90A-6CA3BCB976F7}" destId="{507E39F7-7F01-4024-946C-DCE20DB6396C}" srcOrd="2" destOrd="0" presId="urn:microsoft.com/office/officeart/2005/8/layout/process4"/>
    <dgm:cxn modelId="{58701594-0F7C-4D2C-971C-E333C9BE46A6}" type="presParOf" srcId="{507E39F7-7F01-4024-946C-DCE20DB6396C}" destId="{A34A99FE-CA01-4A06-9042-AC39DBD632DF}" srcOrd="0" destOrd="0" presId="urn:microsoft.com/office/officeart/2005/8/layout/process4"/>
    <dgm:cxn modelId="{8991E7F5-A96F-4F6E-B100-701250863278}" type="presParOf" srcId="{B7B0DAB7-A9AB-4FD8-8316-E8A45FB5938D}" destId="{C8F6315E-85AA-4F80-A94A-563B1D64CB99}" srcOrd="3" destOrd="0" presId="urn:microsoft.com/office/officeart/2005/8/layout/process4"/>
    <dgm:cxn modelId="{D4CE9506-520A-4819-A928-1938B68888CA}" type="presParOf" srcId="{B7B0DAB7-A9AB-4FD8-8316-E8A45FB5938D}" destId="{A996F843-0E81-4E6E-8D24-011B92DC2D09}" srcOrd="4" destOrd="0" presId="urn:microsoft.com/office/officeart/2005/8/layout/process4"/>
    <dgm:cxn modelId="{8AC12CC4-A795-42DF-9289-38803D1F8AF6}" type="presParOf" srcId="{A996F843-0E81-4E6E-8D24-011B92DC2D09}" destId="{E873CD1A-88BF-47BB-981A-08F0D7354C5C}" srcOrd="0" destOrd="0" presId="urn:microsoft.com/office/officeart/2005/8/layout/process4"/>
    <dgm:cxn modelId="{080F8078-EA5F-4FE1-BBDD-03075621F62C}" type="presParOf" srcId="{A996F843-0E81-4E6E-8D24-011B92DC2D09}" destId="{E311915C-8376-43CA-80C1-571D5027DBF4}" srcOrd="1" destOrd="0" presId="urn:microsoft.com/office/officeart/2005/8/layout/process4"/>
    <dgm:cxn modelId="{AFE7BBDA-C0C5-4E78-8879-EDA9BC87EFE1}" type="presParOf" srcId="{A996F843-0E81-4E6E-8D24-011B92DC2D09}" destId="{52AA1548-8906-4350-8130-C1D0A1D31E46}" srcOrd="2" destOrd="0" presId="urn:microsoft.com/office/officeart/2005/8/layout/process4"/>
    <dgm:cxn modelId="{EBF3E15A-E0D1-4C4A-BC68-848A1FE36C78}" type="presParOf" srcId="{52AA1548-8906-4350-8130-C1D0A1D31E46}" destId="{01BC3A05-A5F7-422E-ACE5-22CE9CD2FEB5}" srcOrd="0" destOrd="0" presId="urn:microsoft.com/office/officeart/2005/8/layout/process4"/>
    <dgm:cxn modelId="{5A9B6A8B-C30C-4030-A6E0-592C1155C327}" type="presParOf" srcId="{B7B0DAB7-A9AB-4FD8-8316-E8A45FB5938D}" destId="{FA1696FD-60BA-489D-B255-84D659053E62}" srcOrd="5" destOrd="0" presId="urn:microsoft.com/office/officeart/2005/8/layout/process4"/>
    <dgm:cxn modelId="{7136C6BB-7911-4168-A377-C7BB30DD9480}" type="presParOf" srcId="{B7B0DAB7-A9AB-4FD8-8316-E8A45FB5938D}" destId="{BCC7DD31-DB87-4CDE-B706-20D2C9CED3B0}" srcOrd="6" destOrd="0" presId="urn:microsoft.com/office/officeart/2005/8/layout/process4"/>
    <dgm:cxn modelId="{7155CAEB-7AA9-4171-9D1F-BF5A46C36A17}" type="presParOf" srcId="{BCC7DD31-DB87-4CDE-B706-20D2C9CED3B0}" destId="{007539F0-8AB2-4CDE-B83B-30717723B4FB}" srcOrd="0" destOrd="0" presId="urn:microsoft.com/office/officeart/2005/8/layout/process4"/>
    <dgm:cxn modelId="{45D9F6D3-41D0-4D8D-AAB2-9832CD9A8A3B}" type="presParOf" srcId="{BCC7DD31-DB87-4CDE-B706-20D2C9CED3B0}" destId="{9CAFA47E-7F66-426F-82CD-72B41AB5FDD3}" srcOrd="1" destOrd="0" presId="urn:microsoft.com/office/officeart/2005/8/layout/process4"/>
    <dgm:cxn modelId="{8BD9EB63-3705-454F-8CEB-86737395ECCF}" type="presParOf" srcId="{BCC7DD31-DB87-4CDE-B706-20D2C9CED3B0}" destId="{E780E531-A0F2-4860-8E16-926F35B5C49A}" srcOrd="2" destOrd="0" presId="urn:microsoft.com/office/officeart/2005/8/layout/process4"/>
    <dgm:cxn modelId="{55A5D9D4-14E6-42CE-ADEA-55197AEC62A5}" type="presParOf" srcId="{E780E531-A0F2-4860-8E16-926F35B5C49A}" destId="{891803C2-5958-4D6E-98BD-819B2515E27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31C39-5558-4025-AB0D-CD7CC2BA8142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38993F-C668-4709-82F1-264C6F50BDA7}">
      <dgm:prSet/>
      <dgm:spPr/>
      <dgm:t>
        <a:bodyPr/>
        <a:lstStyle/>
        <a:p>
          <a:r>
            <a:rPr lang="en-US" dirty="0"/>
            <a:t>Input Counters</a:t>
          </a:r>
        </a:p>
      </dgm:t>
    </dgm:pt>
    <dgm:pt modelId="{B6AE29D5-018D-465E-B23E-7020B9367DB2}" type="parTrans" cxnId="{5C074876-8899-4710-9741-92AC0B089DD4}">
      <dgm:prSet/>
      <dgm:spPr/>
      <dgm:t>
        <a:bodyPr/>
        <a:lstStyle/>
        <a:p>
          <a:endParaRPr lang="en-US"/>
        </a:p>
      </dgm:t>
    </dgm:pt>
    <dgm:pt modelId="{FC01FCE2-01AC-44BB-943D-7F985F4F069E}" type="sibTrans" cxnId="{5C074876-8899-4710-9741-92AC0B089DD4}">
      <dgm:prSet/>
      <dgm:spPr/>
      <dgm:t>
        <a:bodyPr/>
        <a:lstStyle/>
        <a:p>
          <a:endParaRPr lang="en-US"/>
        </a:p>
      </dgm:t>
    </dgm:pt>
    <dgm:pt modelId="{119F2FDC-4C61-4F97-91FA-42C5E419C33F}">
      <dgm:prSet/>
      <dgm:spPr/>
      <dgm:t>
        <a:bodyPr/>
        <a:lstStyle/>
        <a:p>
          <a:r>
            <a:rPr lang="en-US" dirty="0"/>
            <a:t>ESS headers</a:t>
          </a:r>
        </a:p>
      </dgm:t>
    </dgm:pt>
    <dgm:pt modelId="{A7390005-29D0-433B-ABAD-19D0BADA70C0}" type="parTrans" cxnId="{BCE3CDBF-EAA2-4680-BCA7-D579EE5F9E01}">
      <dgm:prSet/>
      <dgm:spPr/>
      <dgm:t>
        <a:bodyPr/>
        <a:lstStyle/>
        <a:p>
          <a:endParaRPr lang="en-US"/>
        </a:p>
      </dgm:t>
    </dgm:pt>
    <dgm:pt modelId="{FAA3F682-C4B2-4D24-9C34-9CDF474EFAD9}" type="sibTrans" cxnId="{BCE3CDBF-EAA2-4680-BCA7-D579EE5F9E01}">
      <dgm:prSet/>
      <dgm:spPr/>
      <dgm:t>
        <a:bodyPr/>
        <a:lstStyle/>
        <a:p>
          <a:endParaRPr lang="en-US"/>
        </a:p>
      </dgm:t>
    </dgm:pt>
    <dgm:pt modelId="{DD44CBB3-E2C9-425B-93FA-066B19C1AF55}">
      <dgm:prSet/>
      <dgm:spPr/>
      <dgm:t>
        <a:bodyPr/>
        <a:lstStyle/>
        <a:p>
          <a:r>
            <a:rPr lang="en-US" dirty="0"/>
            <a:t>Readout</a:t>
          </a:r>
        </a:p>
      </dgm:t>
    </dgm:pt>
    <dgm:pt modelId="{195F2621-BD18-4DC5-8170-A5FB78B2000B}" type="parTrans" cxnId="{99446B5A-D621-42A8-9573-56C899B2CE48}">
      <dgm:prSet/>
      <dgm:spPr/>
      <dgm:t>
        <a:bodyPr/>
        <a:lstStyle/>
        <a:p>
          <a:endParaRPr lang="en-US"/>
        </a:p>
      </dgm:t>
    </dgm:pt>
    <dgm:pt modelId="{7E1B2A11-7E26-461C-9365-EEC2F83EDC67}" type="sibTrans" cxnId="{99446B5A-D621-42A8-9573-56C899B2CE48}">
      <dgm:prSet/>
      <dgm:spPr/>
      <dgm:t>
        <a:bodyPr/>
        <a:lstStyle/>
        <a:p>
          <a:endParaRPr lang="en-US"/>
        </a:p>
      </dgm:t>
    </dgm:pt>
    <dgm:pt modelId="{84945708-3776-4F4A-A35A-0955429A2448}">
      <dgm:prSet/>
      <dgm:spPr/>
      <dgm:t>
        <a:bodyPr/>
        <a:lstStyle/>
        <a:p>
          <a:r>
            <a:rPr lang="en-US" dirty="0"/>
            <a:t>Event and Time</a:t>
          </a:r>
        </a:p>
      </dgm:t>
    </dgm:pt>
    <dgm:pt modelId="{B7E6425E-FD24-4EC5-9BAB-E5093B1E7EEC}" type="parTrans" cxnId="{4EB3463F-8F11-422A-8A0C-DE3D13545633}">
      <dgm:prSet/>
      <dgm:spPr/>
      <dgm:t>
        <a:bodyPr/>
        <a:lstStyle/>
        <a:p>
          <a:endParaRPr lang="en-US"/>
        </a:p>
      </dgm:t>
    </dgm:pt>
    <dgm:pt modelId="{04224BD9-0097-4774-9946-898910B14922}" type="sibTrans" cxnId="{4EB3463F-8F11-422A-8A0C-DE3D13545633}">
      <dgm:prSet/>
      <dgm:spPr/>
      <dgm:t>
        <a:bodyPr/>
        <a:lstStyle/>
        <a:p>
          <a:endParaRPr lang="en-US"/>
        </a:p>
      </dgm:t>
    </dgm:pt>
    <dgm:pt modelId="{C5C8D235-B5F5-42D1-8546-5CC8E57A8E91}">
      <dgm:prSet/>
      <dgm:spPr/>
      <dgm:t>
        <a:bodyPr/>
        <a:lstStyle/>
        <a:p>
          <a:r>
            <a:rPr lang="en-US" dirty="0"/>
            <a:t>Producing</a:t>
          </a:r>
        </a:p>
      </dgm:t>
    </dgm:pt>
    <dgm:pt modelId="{F0CEB913-1D03-468C-992F-30F11263F02D}" type="parTrans" cxnId="{8718A59E-BCA8-4FAD-9E5D-664DE187141E}">
      <dgm:prSet/>
      <dgm:spPr/>
      <dgm:t>
        <a:bodyPr/>
        <a:lstStyle/>
        <a:p>
          <a:endParaRPr lang="en-US"/>
        </a:p>
      </dgm:t>
    </dgm:pt>
    <dgm:pt modelId="{599677DC-FA54-4AD7-84A4-0EDB15F571A0}" type="sibTrans" cxnId="{8718A59E-BCA8-4FAD-9E5D-664DE187141E}">
      <dgm:prSet/>
      <dgm:spPr/>
      <dgm:t>
        <a:bodyPr/>
        <a:lstStyle/>
        <a:p>
          <a:endParaRPr lang="en-US"/>
        </a:p>
      </dgm:t>
    </dgm:pt>
    <dgm:pt modelId="{8ECCE74C-167D-4B63-BAD4-2D0D814C170B}">
      <dgm:prSet/>
      <dgm:spPr/>
      <dgm:t>
        <a:bodyPr/>
        <a:lstStyle/>
        <a:p>
          <a:r>
            <a:rPr lang="en-US" dirty="0"/>
            <a:t>Packets/s</a:t>
          </a:r>
        </a:p>
      </dgm:t>
    </dgm:pt>
    <dgm:pt modelId="{B3856648-B7C4-4CF5-B3B6-681CA54DD734}" type="parTrans" cxnId="{7B107093-4AB6-4549-92E3-B1E0C9378E7F}">
      <dgm:prSet/>
      <dgm:spPr/>
      <dgm:t>
        <a:bodyPr/>
        <a:lstStyle/>
        <a:p>
          <a:endParaRPr lang="en-US"/>
        </a:p>
      </dgm:t>
    </dgm:pt>
    <dgm:pt modelId="{3F0B7DB4-D879-484D-8F12-44E290522507}" type="sibTrans" cxnId="{7B107093-4AB6-4549-92E3-B1E0C9378E7F}">
      <dgm:prSet/>
      <dgm:spPr/>
      <dgm:t>
        <a:bodyPr/>
        <a:lstStyle/>
        <a:p>
          <a:endParaRPr lang="en-US"/>
        </a:p>
      </dgm:t>
    </dgm:pt>
    <dgm:pt modelId="{39255D0F-7C2D-45AE-BEE8-BBDCD555EAC5}">
      <dgm:prSet/>
      <dgm:spPr/>
      <dgm:t>
        <a:bodyPr/>
        <a:lstStyle/>
        <a:p>
          <a:r>
            <a:rPr lang="en-US" dirty="0"/>
            <a:t>Dropped/s</a:t>
          </a:r>
        </a:p>
      </dgm:t>
    </dgm:pt>
    <dgm:pt modelId="{9C2BB97C-F823-40FD-AC8E-5851C88C2F5F}" type="parTrans" cxnId="{9E7C0C92-5DD9-44C4-B075-EE413374DA90}">
      <dgm:prSet/>
      <dgm:spPr/>
      <dgm:t>
        <a:bodyPr/>
        <a:lstStyle/>
        <a:p>
          <a:endParaRPr lang="en-US"/>
        </a:p>
      </dgm:t>
    </dgm:pt>
    <dgm:pt modelId="{EF807558-AF6B-4FA9-881F-1C763F784ADF}" type="sibTrans" cxnId="{9E7C0C92-5DD9-44C4-B075-EE413374DA90}">
      <dgm:prSet/>
      <dgm:spPr/>
      <dgm:t>
        <a:bodyPr/>
        <a:lstStyle/>
        <a:p>
          <a:endParaRPr lang="en-US"/>
        </a:p>
      </dgm:t>
    </dgm:pt>
    <dgm:pt modelId="{6D2878EA-EA38-4F80-AB56-5FA0DC811BD8}">
      <dgm:prSet/>
      <dgm:spPr/>
      <dgm:t>
        <a:bodyPr/>
        <a:lstStyle/>
        <a:p>
          <a:r>
            <a:rPr lang="en-US" dirty="0"/>
            <a:t>V0 or V1 headers/s</a:t>
          </a:r>
        </a:p>
      </dgm:t>
    </dgm:pt>
    <dgm:pt modelId="{4E986CD0-9E96-46DD-9D64-869023C9A6F4}" type="parTrans" cxnId="{143ECE0E-AE44-4589-B7E9-9055F6E26D46}">
      <dgm:prSet/>
      <dgm:spPr/>
      <dgm:t>
        <a:bodyPr/>
        <a:lstStyle/>
        <a:p>
          <a:endParaRPr lang="en-US"/>
        </a:p>
      </dgm:t>
    </dgm:pt>
    <dgm:pt modelId="{EFE37B6B-0688-4842-9016-CB40FD092C6A}" type="sibTrans" cxnId="{143ECE0E-AE44-4589-B7E9-9055F6E26D46}">
      <dgm:prSet/>
      <dgm:spPr/>
      <dgm:t>
        <a:bodyPr/>
        <a:lstStyle/>
        <a:p>
          <a:endParaRPr lang="en-US"/>
        </a:p>
      </dgm:t>
    </dgm:pt>
    <dgm:pt modelId="{216FD873-BB2A-4ADE-9B83-36ED111C8E4C}">
      <dgm:prSet/>
      <dgm:spPr/>
      <dgm:t>
        <a:bodyPr/>
        <a:lstStyle/>
        <a:p>
          <a:r>
            <a:rPr lang="en-US" dirty="0"/>
            <a:t>Heartbeats/s</a:t>
          </a:r>
        </a:p>
      </dgm:t>
    </dgm:pt>
    <dgm:pt modelId="{98CE4F1F-89F6-4761-BC5B-23342FD8E1E5}" type="parTrans" cxnId="{9F90970C-C4FA-4E3A-B99E-19A407C3EDDA}">
      <dgm:prSet/>
      <dgm:spPr/>
      <dgm:t>
        <a:bodyPr/>
        <a:lstStyle/>
        <a:p>
          <a:endParaRPr lang="en-US"/>
        </a:p>
      </dgm:t>
    </dgm:pt>
    <dgm:pt modelId="{08301ED3-27D7-4323-838A-4ECFED62F9EE}" type="sibTrans" cxnId="{9F90970C-C4FA-4E3A-B99E-19A407C3EDDA}">
      <dgm:prSet/>
      <dgm:spPr/>
      <dgm:t>
        <a:bodyPr/>
        <a:lstStyle/>
        <a:p>
          <a:endParaRPr lang="en-US"/>
        </a:p>
      </dgm:t>
    </dgm:pt>
    <dgm:pt modelId="{F4DEA577-22D4-4B41-8302-BC92A95EBEEE}">
      <dgm:prSet/>
      <dgm:spPr/>
      <dgm:t>
        <a:bodyPr/>
        <a:lstStyle/>
        <a:p>
          <a:r>
            <a:rPr lang="en-US" dirty="0"/>
            <a:t>Errors/s</a:t>
          </a:r>
        </a:p>
      </dgm:t>
    </dgm:pt>
    <dgm:pt modelId="{94C698D3-701D-4D42-872B-CE331CCB6284}" type="parTrans" cxnId="{708D2344-EE1C-4B0B-9E32-73F41766697F}">
      <dgm:prSet/>
      <dgm:spPr/>
      <dgm:t>
        <a:bodyPr/>
        <a:lstStyle/>
        <a:p>
          <a:endParaRPr lang="en-US"/>
        </a:p>
      </dgm:t>
    </dgm:pt>
    <dgm:pt modelId="{2B62FDF4-6CAB-467F-9289-98385ACCBD5B}" type="sibTrans" cxnId="{708D2344-EE1C-4B0B-9E32-73F41766697F}">
      <dgm:prSet/>
      <dgm:spPr/>
      <dgm:t>
        <a:bodyPr/>
        <a:lstStyle/>
        <a:p>
          <a:endParaRPr lang="en-US"/>
        </a:p>
      </dgm:t>
    </dgm:pt>
    <dgm:pt modelId="{B2357B98-BAE3-4ADE-A203-2E76E49C0622}">
      <dgm:prSet/>
      <dgm:spPr/>
      <dgm:t>
        <a:bodyPr/>
        <a:lstStyle/>
        <a:p>
          <a:r>
            <a:rPr lang="en-US" dirty="0"/>
            <a:t>Readouts/s</a:t>
          </a:r>
        </a:p>
      </dgm:t>
    </dgm:pt>
    <dgm:pt modelId="{FCE19E79-957B-4150-A470-D9E291A0C347}" type="parTrans" cxnId="{EEA69B1C-B255-4EC8-B16B-FE65D6D6EA1E}">
      <dgm:prSet/>
      <dgm:spPr/>
      <dgm:t>
        <a:bodyPr/>
        <a:lstStyle/>
        <a:p>
          <a:endParaRPr lang="en-US"/>
        </a:p>
      </dgm:t>
    </dgm:pt>
    <dgm:pt modelId="{3F2D8EA9-CF57-42E5-B365-0509BE502C5B}" type="sibTrans" cxnId="{EEA69B1C-B255-4EC8-B16B-FE65D6D6EA1E}">
      <dgm:prSet/>
      <dgm:spPr/>
      <dgm:t>
        <a:bodyPr/>
        <a:lstStyle/>
        <a:p>
          <a:endParaRPr lang="en-US"/>
        </a:p>
      </dgm:t>
    </dgm:pt>
    <dgm:pt modelId="{BAFA0589-12FE-40E6-868B-1721D6F5D492}">
      <dgm:prSet/>
      <dgm:spPr/>
      <dgm:t>
        <a:bodyPr/>
        <a:lstStyle/>
        <a:p>
          <a:r>
            <a:rPr lang="en-US" dirty="0"/>
            <a:t>Errors/s</a:t>
          </a:r>
        </a:p>
      </dgm:t>
    </dgm:pt>
    <dgm:pt modelId="{552270CC-1B34-4B04-9301-C460E2ACF9F4}" type="parTrans" cxnId="{3D3C0D3C-B241-49F6-89C0-D9F4177CADB1}">
      <dgm:prSet/>
      <dgm:spPr/>
      <dgm:t>
        <a:bodyPr/>
        <a:lstStyle/>
        <a:p>
          <a:endParaRPr lang="en-US"/>
        </a:p>
      </dgm:t>
    </dgm:pt>
    <dgm:pt modelId="{9870E2E9-D7CA-43B0-8580-AE012AF57140}" type="sibTrans" cxnId="{3D3C0D3C-B241-49F6-89C0-D9F4177CADB1}">
      <dgm:prSet/>
      <dgm:spPr/>
      <dgm:t>
        <a:bodyPr/>
        <a:lstStyle/>
        <a:p>
          <a:endParaRPr lang="en-US"/>
        </a:p>
      </dgm:t>
    </dgm:pt>
    <dgm:pt modelId="{E150ADBA-3162-4041-A089-B940622D9DCF}">
      <dgm:prSet/>
      <dgm:spPr/>
      <dgm:t>
        <a:bodyPr/>
        <a:lstStyle/>
        <a:p>
          <a:r>
            <a:rPr lang="en-US" dirty="0" err="1"/>
            <a:t>rToA</a:t>
          </a:r>
          <a:r>
            <a:rPr lang="en-US" dirty="0"/>
            <a:t>/s</a:t>
          </a:r>
        </a:p>
      </dgm:t>
    </dgm:pt>
    <dgm:pt modelId="{20A1FEDA-E4EC-4847-AB6F-439E2EE3CD29}" type="parTrans" cxnId="{1393867B-27ED-473D-9856-4ACB79E395EA}">
      <dgm:prSet/>
      <dgm:spPr/>
      <dgm:t>
        <a:bodyPr/>
        <a:lstStyle/>
        <a:p>
          <a:endParaRPr lang="en-US"/>
        </a:p>
      </dgm:t>
    </dgm:pt>
    <dgm:pt modelId="{2F28A33D-76CC-491A-9E53-818C3A3858AC}" type="sibTrans" cxnId="{1393867B-27ED-473D-9856-4ACB79E395EA}">
      <dgm:prSet/>
      <dgm:spPr/>
      <dgm:t>
        <a:bodyPr/>
        <a:lstStyle/>
        <a:p>
          <a:endParaRPr lang="en-US"/>
        </a:p>
      </dgm:t>
    </dgm:pt>
    <dgm:pt modelId="{C37FD1FE-5E93-4840-8E6A-359DDE01B9B4}">
      <dgm:prSet/>
      <dgm:spPr/>
      <dgm:t>
        <a:bodyPr/>
        <a:lstStyle/>
        <a:p>
          <a:r>
            <a:rPr lang="en-US" dirty="0"/>
            <a:t>Previous </a:t>
          </a:r>
          <a:r>
            <a:rPr lang="en-US" dirty="0" err="1"/>
            <a:t>rToA</a:t>
          </a:r>
          <a:r>
            <a:rPr lang="en-US" dirty="0"/>
            <a:t>/s</a:t>
          </a:r>
        </a:p>
      </dgm:t>
    </dgm:pt>
    <dgm:pt modelId="{55BA9D30-51F2-475A-B0F2-6FD47A6D4F2F}" type="parTrans" cxnId="{C54A5841-E5B1-4D37-A1E2-1CF710D813BD}">
      <dgm:prSet/>
      <dgm:spPr/>
      <dgm:t>
        <a:bodyPr/>
        <a:lstStyle/>
        <a:p>
          <a:endParaRPr lang="en-US"/>
        </a:p>
      </dgm:t>
    </dgm:pt>
    <dgm:pt modelId="{E3ED7A56-D2D3-4436-BFE0-DE52FA6C33BF}" type="sibTrans" cxnId="{C54A5841-E5B1-4D37-A1E2-1CF710D813BD}">
      <dgm:prSet/>
      <dgm:spPr/>
      <dgm:t>
        <a:bodyPr/>
        <a:lstStyle/>
        <a:p>
          <a:endParaRPr lang="en-US"/>
        </a:p>
      </dgm:t>
    </dgm:pt>
    <dgm:pt modelId="{5DAEE1BE-5C90-4880-B564-2BB377679DD0}">
      <dgm:prSet/>
      <dgm:spPr/>
      <dgm:t>
        <a:bodyPr/>
        <a:lstStyle/>
        <a:p>
          <a:endParaRPr lang="en-US" dirty="0"/>
        </a:p>
      </dgm:t>
    </dgm:pt>
    <dgm:pt modelId="{27AFD377-C73C-4A3F-86BC-0FDF55190EAE}" type="parTrans" cxnId="{5E86CE5F-A5B0-4500-8A32-BEDCA1754348}">
      <dgm:prSet/>
      <dgm:spPr/>
      <dgm:t>
        <a:bodyPr/>
        <a:lstStyle/>
        <a:p>
          <a:endParaRPr lang="en-US"/>
        </a:p>
      </dgm:t>
    </dgm:pt>
    <dgm:pt modelId="{BD29E4F7-1671-4346-90C8-70BE5897CB9D}" type="sibTrans" cxnId="{5E86CE5F-A5B0-4500-8A32-BEDCA1754348}">
      <dgm:prSet/>
      <dgm:spPr/>
      <dgm:t>
        <a:bodyPr/>
        <a:lstStyle/>
        <a:p>
          <a:endParaRPr lang="en-US"/>
        </a:p>
      </dgm:t>
    </dgm:pt>
    <dgm:pt modelId="{BFB02067-22F9-4ECE-B19D-C8C50F2B2CA7}">
      <dgm:prSet/>
      <dgm:spPr/>
      <dgm:t>
        <a:bodyPr/>
        <a:lstStyle/>
        <a:p>
          <a:r>
            <a:rPr lang="en-US" dirty="0"/>
            <a:t>Produced Bytes/s</a:t>
          </a:r>
        </a:p>
      </dgm:t>
    </dgm:pt>
    <dgm:pt modelId="{3244389A-08BC-4908-B7C3-1D714CDDA753}" type="parTrans" cxnId="{A5F0430B-AB1F-4207-ADDF-1E857BDA740B}">
      <dgm:prSet/>
      <dgm:spPr/>
      <dgm:t>
        <a:bodyPr/>
        <a:lstStyle/>
        <a:p>
          <a:endParaRPr lang="en-US"/>
        </a:p>
      </dgm:t>
    </dgm:pt>
    <dgm:pt modelId="{DADF8A07-8F27-4E75-B277-FA9B484C9735}" type="sibTrans" cxnId="{A5F0430B-AB1F-4207-ADDF-1E857BDA740B}">
      <dgm:prSet/>
      <dgm:spPr/>
      <dgm:t>
        <a:bodyPr/>
        <a:lstStyle/>
        <a:p>
          <a:endParaRPr lang="en-US"/>
        </a:p>
      </dgm:t>
    </dgm:pt>
    <dgm:pt modelId="{7F6912DF-C99C-4696-AA64-F4B11B57A608}">
      <dgm:prSet/>
      <dgm:spPr/>
      <dgm:t>
        <a:bodyPr/>
        <a:lstStyle/>
        <a:p>
          <a:r>
            <a:rPr lang="en-US" dirty="0"/>
            <a:t>Produce calls/s</a:t>
          </a:r>
        </a:p>
      </dgm:t>
    </dgm:pt>
    <dgm:pt modelId="{5E31D4A2-0CE2-4C88-8BB3-E20F1E05898C}" type="parTrans" cxnId="{1D5DE8B4-9C86-4825-996E-13E3B3829A7C}">
      <dgm:prSet/>
      <dgm:spPr/>
      <dgm:t>
        <a:bodyPr/>
        <a:lstStyle/>
        <a:p>
          <a:endParaRPr lang="en-US"/>
        </a:p>
      </dgm:t>
    </dgm:pt>
    <dgm:pt modelId="{50ED3553-8267-401D-854B-8853005DA6D0}" type="sibTrans" cxnId="{1D5DE8B4-9C86-4825-996E-13E3B3829A7C}">
      <dgm:prSet/>
      <dgm:spPr/>
      <dgm:t>
        <a:bodyPr/>
        <a:lstStyle/>
        <a:p>
          <a:endParaRPr lang="en-US"/>
        </a:p>
      </dgm:t>
    </dgm:pt>
    <dgm:pt modelId="{5194462E-2522-4118-B0CF-9A9373FFD888}">
      <dgm:prSet/>
      <dgm:spPr/>
      <dgm:t>
        <a:bodyPr/>
        <a:lstStyle/>
        <a:p>
          <a:r>
            <a:rPr lang="en-US" dirty="0"/>
            <a:t>Kafka</a:t>
          </a:r>
        </a:p>
      </dgm:t>
    </dgm:pt>
    <dgm:pt modelId="{0DD46484-51AB-440B-A9D2-984AEA15CD3A}" type="parTrans" cxnId="{5B97A6F2-0B24-40F1-AAD0-A9A2C1557210}">
      <dgm:prSet/>
      <dgm:spPr/>
      <dgm:t>
        <a:bodyPr/>
        <a:lstStyle/>
        <a:p>
          <a:endParaRPr lang="en-US"/>
        </a:p>
      </dgm:t>
    </dgm:pt>
    <dgm:pt modelId="{101EB8CD-D00A-43A3-88B8-05F4D364AC15}" type="sibTrans" cxnId="{5B97A6F2-0B24-40F1-AAD0-A9A2C1557210}">
      <dgm:prSet/>
      <dgm:spPr/>
      <dgm:t>
        <a:bodyPr/>
        <a:lstStyle/>
        <a:p>
          <a:endParaRPr lang="en-US"/>
        </a:p>
      </dgm:t>
    </dgm:pt>
    <dgm:pt modelId="{42FA86FD-D897-49E3-8FD3-1F97D1A4385A}">
      <dgm:prSet/>
      <dgm:spPr/>
      <dgm:t>
        <a:bodyPr/>
        <a:lstStyle/>
        <a:p>
          <a:r>
            <a:rPr lang="en-US" dirty="0"/>
            <a:t>Preserved messages</a:t>
          </a:r>
        </a:p>
      </dgm:t>
    </dgm:pt>
    <dgm:pt modelId="{4929635B-5EAD-42D8-B289-047C83CEAF08}" type="parTrans" cxnId="{F06E2385-A454-450E-9E16-A46B87CBF482}">
      <dgm:prSet/>
      <dgm:spPr/>
      <dgm:t>
        <a:bodyPr/>
        <a:lstStyle/>
        <a:p>
          <a:endParaRPr lang="en-US"/>
        </a:p>
      </dgm:t>
    </dgm:pt>
    <dgm:pt modelId="{3E1775B3-ECDC-43C2-B4F8-BD93E4A068CF}" type="sibTrans" cxnId="{F06E2385-A454-450E-9E16-A46B87CBF482}">
      <dgm:prSet/>
      <dgm:spPr/>
      <dgm:t>
        <a:bodyPr/>
        <a:lstStyle/>
        <a:p>
          <a:endParaRPr lang="en-US"/>
        </a:p>
      </dgm:t>
    </dgm:pt>
    <dgm:pt modelId="{3CDDFCAB-C01C-4455-A777-6D802E108869}">
      <dgm:prSet/>
      <dgm:spPr/>
      <dgm:t>
        <a:bodyPr/>
        <a:lstStyle/>
        <a:p>
          <a:r>
            <a:rPr lang="en-US" dirty="0"/>
            <a:t>Errors/s</a:t>
          </a:r>
        </a:p>
      </dgm:t>
    </dgm:pt>
    <dgm:pt modelId="{1137F4A4-28F4-4BCD-8548-437670F28892}" type="parTrans" cxnId="{BF0B7043-1B78-4490-A938-3A28B20C0394}">
      <dgm:prSet/>
      <dgm:spPr/>
      <dgm:t>
        <a:bodyPr/>
        <a:lstStyle/>
        <a:p>
          <a:endParaRPr lang="en-US"/>
        </a:p>
      </dgm:t>
    </dgm:pt>
    <dgm:pt modelId="{6E70979B-D4C6-4488-A755-A7F32BA6E579}" type="sibTrans" cxnId="{BF0B7043-1B78-4490-A938-3A28B20C0394}">
      <dgm:prSet/>
      <dgm:spPr/>
      <dgm:t>
        <a:bodyPr/>
        <a:lstStyle/>
        <a:p>
          <a:endParaRPr lang="en-US"/>
        </a:p>
      </dgm:t>
    </dgm:pt>
    <dgm:pt modelId="{1547C7D5-C4A8-419F-AD08-CE23737EF9F8}" type="pres">
      <dgm:prSet presAssocID="{17331C39-5558-4025-AB0D-CD7CC2BA8142}" presName="diagram" presStyleCnt="0">
        <dgm:presLayoutVars>
          <dgm:dir/>
          <dgm:resizeHandles val="exact"/>
        </dgm:presLayoutVars>
      </dgm:prSet>
      <dgm:spPr/>
    </dgm:pt>
    <dgm:pt modelId="{0576464C-ABFE-4C0A-A307-100F24B88129}" type="pres">
      <dgm:prSet presAssocID="{A238993F-C668-4709-82F1-264C6F50BDA7}" presName="node" presStyleLbl="node1" presStyleIdx="0" presStyleCnt="6">
        <dgm:presLayoutVars>
          <dgm:bulletEnabled val="1"/>
        </dgm:presLayoutVars>
      </dgm:prSet>
      <dgm:spPr/>
    </dgm:pt>
    <dgm:pt modelId="{A5B03B04-2CD8-4B57-820E-9E2749AF31A4}" type="pres">
      <dgm:prSet presAssocID="{FC01FCE2-01AC-44BB-943D-7F985F4F069E}" presName="sibTrans" presStyleLbl="sibTrans2D1" presStyleIdx="0" presStyleCnt="5"/>
      <dgm:spPr/>
    </dgm:pt>
    <dgm:pt modelId="{918C2634-058D-441B-8213-20A97F887F6F}" type="pres">
      <dgm:prSet presAssocID="{FC01FCE2-01AC-44BB-943D-7F985F4F069E}" presName="connectorText" presStyleLbl="sibTrans2D1" presStyleIdx="0" presStyleCnt="5"/>
      <dgm:spPr/>
    </dgm:pt>
    <dgm:pt modelId="{95AC0336-7279-461D-B0FB-C469FAA63A72}" type="pres">
      <dgm:prSet presAssocID="{119F2FDC-4C61-4F97-91FA-42C5E419C33F}" presName="node" presStyleLbl="node1" presStyleIdx="1" presStyleCnt="6">
        <dgm:presLayoutVars>
          <dgm:bulletEnabled val="1"/>
        </dgm:presLayoutVars>
      </dgm:prSet>
      <dgm:spPr/>
    </dgm:pt>
    <dgm:pt modelId="{30080F04-A592-432F-AE19-7157EFE1CE29}" type="pres">
      <dgm:prSet presAssocID="{FAA3F682-C4B2-4D24-9C34-9CDF474EFAD9}" presName="sibTrans" presStyleLbl="sibTrans2D1" presStyleIdx="1" presStyleCnt="5"/>
      <dgm:spPr/>
    </dgm:pt>
    <dgm:pt modelId="{6E5D0D01-A07C-4E3A-909C-228BF9DA44D0}" type="pres">
      <dgm:prSet presAssocID="{FAA3F682-C4B2-4D24-9C34-9CDF474EFAD9}" presName="connectorText" presStyleLbl="sibTrans2D1" presStyleIdx="1" presStyleCnt="5"/>
      <dgm:spPr/>
    </dgm:pt>
    <dgm:pt modelId="{6C78D098-3A8D-4D87-8575-72812EE824D0}" type="pres">
      <dgm:prSet presAssocID="{DD44CBB3-E2C9-425B-93FA-066B19C1AF55}" presName="node" presStyleLbl="node1" presStyleIdx="2" presStyleCnt="6">
        <dgm:presLayoutVars>
          <dgm:bulletEnabled val="1"/>
        </dgm:presLayoutVars>
      </dgm:prSet>
      <dgm:spPr/>
    </dgm:pt>
    <dgm:pt modelId="{CF92F957-49AB-402F-9008-645B3BB4C50A}" type="pres">
      <dgm:prSet presAssocID="{7E1B2A11-7E26-461C-9365-EEC2F83EDC67}" presName="sibTrans" presStyleLbl="sibTrans2D1" presStyleIdx="2" presStyleCnt="5"/>
      <dgm:spPr/>
    </dgm:pt>
    <dgm:pt modelId="{5861037C-5788-4A93-BB64-4D7C59F23342}" type="pres">
      <dgm:prSet presAssocID="{7E1B2A11-7E26-461C-9365-EEC2F83EDC67}" presName="connectorText" presStyleLbl="sibTrans2D1" presStyleIdx="2" presStyleCnt="5"/>
      <dgm:spPr/>
    </dgm:pt>
    <dgm:pt modelId="{2193EA3B-BDE2-4142-A9EA-CEB35FD54DC4}" type="pres">
      <dgm:prSet presAssocID="{84945708-3776-4F4A-A35A-0955429A2448}" presName="node" presStyleLbl="node1" presStyleIdx="3" presStyleCnt="6">
        <dgm:presLayoutVars>
          <dgm:bulletEnabled val="1"/>
        </dgm:presLayoutVars>
      </dgm:prSet>
      <dgm:spPr/>
    </dgm:pt>
    <dgm:pt modelId="{012429D2-6215-43DE-A5AD-10E171EEEFA7}" type="pres">
      <dgm:prSet presAssocID="{04224BD9-0097-4774-9946-898910B14922}" presName="sibTrans" presStyleLbl="sibTrans2D1" presStyleIdx="3" presStyleCnt="5"/>
      <dgm:spPr/>
    </dgm:pt>
    <dgm:pt modelId="{836C2216-D319-4B00-BAC9-0B47CC3159DA}" type="pres">
      <dgm:prSet presAssocID="{04224BD9-0097-4774-9946-898910B14922}" presName="connectorText" presStyleLbl="sibTrans2D1" presStyleIdx="3" presStyleCnt="5"/>
      <dgm:spPr/>
    </dgm:pt>
    <dgm:pt modelId="{9E484B9D-F3B8-42C5-ACA0-7183B421E390}" type="pres">
      <dgm:prSet presAssocID="{C5C8D235-B5F5-42D1-8546-5CC8E57A8E91}" presName="node" presStyleLbl="node1" presStyleIdx="4" presStyleCnt="6">
        <dgm:presLayoutVars>
          <dgm:bulletEnabled val="1"/>
        </dgm:presLayoutVars>
      </dgm:prSet>
      <dgm:spPr/>
    </dgm:pt>
    <dgm:pt modelId="{7248AEBA-3FB6-41D6-9C7A-03F05AC16BD1}" type="pres">
      <dgm:prSet presAssocID="{599677DC-FA54-4AD7-84A4-0EDB15F571A0}" presName="sibTrans" presStyleLbl="sibTrans2D1" presStyleIdx="4" presStyleCnt="5"/>
      <dgm:spPr/>
    </dgm:pt>
    <dgm:pt modelId="{DB435720-B5E5-4AC0-B5ED-C46E2EE42456}" type="pres">
      <dgm:prSet presAssocID="{599677DC-FA54-4AD7-84A4-0EDB15F571A0}" presName="connectorText" presStyleLbl="sibTrans2D1" presStyleIdx="4" presStyleCnt="5"/>
      <dgm:spPr/>
    </dgm:pt>
    <dgm:pt modelId="{0DA5CEE7-2E51-4BA7-9352-D78967BF148C}" type="pres">
      <dgm:prSet presAssocID="{5194462E-2522-4118-B0CF-9A9373FFD888}" presName="node" presStyleLbl="node1" presStyleIdx="5" presStyleCnt="6">
        <dgm:presLayoutVars>
          <dgm:bulletEnabled val="1"/>
        </dgm:presLayoutVars>
      </dgm:prSet>
      <dgm:spPr/>
    </dgm:pt>
  </dgm:ptLst>
  <dgm:cxnLst>
    <dgm:cxn modelId="{BBC1000A-25D7-4D1F-910A-B68C55B559F6}" type="presOf" srcId="{8ECCE74C-167D-4B63-BAD4-2D0D814C170B}" destId="{0576464C-ABFE-4C0A-A307-100F24B88129}" srcOrd="0" destOrd="1" presId="urn:microsoft.com/office/officeart/2005/8/layout/process5"/>
    <dgm:cxn modelId="{A5F0430B-AB1F-4207-ADDF-1E857BDA740B}" srcId="{C5C8D235-B5F5-42D1-8546-5CC8E57A8E91}" destId="{BFB02067-22F9-4ECE-B19D-C8C50F2B2CA7}" srcOrd="0" destOrd="0" parTransId="{3244389A-08BC-4908-B7C3-1D714CDDA753}" sibTransId="{DADF8A07-8F27-4E75-B277-FA9B484C9735}"/>
    <dgm:cxn modelId="{9F90970C-C4FA-4E3A-B99E-19A407C3EDDA}" srcId="{119F2FDC-4C61-4F97-91FA-42C5E419C33F}" destId="{216FD873-BB2A-4ADE-9B83-36ED111C8E4C}" srcOrd="1" destOrd="0" parTransId="{98CE4F1F-89F6-4761-BC5B-23342FD8E1E5}" sibTransId="{08301ED3-27D7-4323-838A-4ECFED62F9EE}"/>
    <dgm:cxn modelId="{143ECE0E-AE44-4589-B7E9-9055F6E26D46}" srcId="{119F2FDC-4C61-4F97-91FA-42C5E419C33F}" destId="{6D2878EA-EA38-4F80-AB56-5FA0DC811BD8}" srcOrd="0" destOrd="0" parTransId="{4E986CD0-9E96-46DD-9D64-869023C9A6F4}" sibTransId="{EFE37B6B-0688-4842-9016-CB40FD092C6A}"/>
    <dgm:cxn modelId="{17255511-93E3-4787-9105-837254D3FB65}" type="presOf" srcId="{DD44CBB3-E2C9-425B-93FA-066B19C1AF55}" destId="{6C78D098-3A8D-4D87-8575-72812EE824D0}" srcOrd="0" destOrd="0" presId="urn:microsoft.com/office/officeart/2005/8/layout/process5"/>
    <dgm:cxn modelId="{DF7E5D13-19C3-4DA5-B588-F0436B9CAFD3}" type="presOf" srcId="{5194462E-2522-4118-B0CF-9A9373FFD888}" destId="{0DA5CEE7-2E51-4BA7-9352-D78967BF148C}" srcOrd="0" destOrd="0" presId="urn:microsoft.com/office/officeart/2005/8/layout/process5"/>
    <dgm:cxn modelId="{2291631C-8C6C-4162-9851-80D94D7119D6}" type="presOf" srcId="{C5C8D235-B5F5-42D1-8546-5CC8E57A8E91}" destId="{9E484B9D-F3B8-42C5-ACA0-7183B421E390}" srcOrd="0" destOrd="0" presId="urn:microsoft.com/office/officeart/2005/8/layout/process5"/>
    <dgm:cxn modelId="{EEA69B1C-B255-4EC8-B16B-FE65D6D6EA1E}" srcId="{DD44CBB3-E2C9-425B-93FA-066B19C1AF55}" destId="{B2357B98-BAE3-4ADE-A203-2E76E49C0622}" srcOrd="0" destOrd="0" parTransId="{FCE19E79-957B-4150-A470-D9E291A0C347}" sibTransId="{3F2D8EA9-CF57-42E5-B365-0509BE502C5B}"/>
    <dgm:cxn modelId="{E1BD1225-81E0-4431-B1EB-CCC75B088A8E}" type="presOf" srcId="{FAA3F682-C4B2-4D24-9C34-9CDF474EFAD9}" destId="{6E5D0D01-A07C-4E3A-909C-228BF9DA44D0}" srcOrd="1" destOrd="0" presId="urn:microsoft.com/office/officeart/2005/8/layout/process5"/>
    <dgm:cxn modelId="{934F112C-D7BA-4A12-ADE9-53F360426303}" type="presOf" srcId="{04224BD9-0097-4774-9946-898910B14922}" destId="{012429D2-6215-43DE-A5AD-10E171EEEFA7}" srcOrd="0" destOrd="0" presId="urn:microsoft.com/office/officeart/2005/8/layout/process5"/>
    <dgm:cxn modelId="{77D4683A-99FB-421C-B247-FA1776310129}" type="presOf" srcId="{7F6912DF-C99C-4696-AA64-F4B11B57A608}" destId="{9E484B9D-F3B8-42C5-ACA0-7183B421E390}" srcOrd="0" destOrd="2" presId="urn:microsoft.com/office/officeart/2005/8/layout/process5"/>
    <dgm:cxn modelId="{3D3C0D3C-B241-49F6-89C0-D9F4177CADB1}" srcId="{DD44CBB3-E2C9-425B-93FA-066B19C1AF55}" destId="{BAFA0589-12FE-40E6-868B-1721D6F5D492}" srcOrd="1" destOrd="0" parTransId="{552270CC-1B34-4B04-9301-C460E2ACF9F4}" sibTransId="{9870E2E9-D7CA-43B0-8580-AE012AF57140}"/>
    <dgm:cxn modelId="{4EB3463F-8F11-422A-8A0C-DE3D13545633}" srcId="{17331C39-5558-4025-AB0D-CD7CC2BA8142}" destId="{84945708-3776-4F4A-A35A-0955429A2448}" srcOrd="3" destOrd="0" parTransId="{B7E6425E-FD24-4EC5-9BAB-E5093B1E7EEC}" sibTransId="{04224BD9-0097-4774-9946-898910B14922}"/>
    <dgm:cxn modelId="{DB58A75B-43FD-47F4-819C-4F45A1A5A637}" type="presOf" srcId="{216FD873-BB2A-4ADE-9B83-36ED111C8E4C}" destId="{95AC0336-7279-461D-B0FB-C469FAA63A72}" srcOrd="0" destOrd="2" presId="urn:microsoft.com/office/officeart/2005/8/layout/process5"/>
    <dgm:cxn modelId="{5E86CE5F-A5B0-4500-8A32-BEDCA1754348}" srcId="{84945708-3776-4F4A-A35A-0955429A2448}" destId="{5DAEE1BE-5C90-4880-B564-2BB377679DD0}" srcOrd="2" destOrd="0" parTransId="{27AFD377-C73C-4A3F-86BC-0FDF55190EAE}" sibTransId="{BD29E4F7-1671-4346-90C8-70BE5897CB9D}"/>
    <dgm:cxn modelId="{FAE40F61-6A7A-4CDA-9D36-CA22257B2DC5}" type="presOf" srcId="{5DAEE1BE-5C90-4880-B564-2BB377679DD0}" destId="{2193EA3B-BDE2-4142-A9EA-CEB35FD54DC4}" srcOrd="0" destOrd="3" presId="urn:microsoft.com/office/officeart/2005/8/layout/process5"/>
    <dgm:cxn modelId="{C54A5841-E5B1-4D37-A1E2-1CF710D813BD}" srcId="{84945708-3776-4F4A-A35A-0955429A2448}" destId="{C37FD1FE-5E93-4840-8E6A-359DDE01B9B4}" srcOrd="1" destOrd="0" parTransId="{55BA9D30-51F2-475A-B0F2-6FD47A6D4F2F}" sibTransId="{E3ED7A56-D2D3-4436-BFE0-DE52FA6C33BF}"/>
    <dgm:cxn modelId="{BF0B7043-1B78-4490-A938-3A28B20C0394}" srcId="{5194462E-2522-4118-B0CF-9A9373FFD888}" destId="{3CDDFCAB-C01C-4455-A777-6D802E108869}" srcOrd="1" destOrd="0" parTransId="{1137F4A4-28F4-4BCD-8548-437670F28892}" sibTransId="{6E70979B-D4C6-4488-A755-A7F32BA6E579}"/>
    <dgm:cxn modelId="{708D2344-EE1C-4B0B-9E32-73F41766697F}" srcId="{119F2FDC-4C61-4F97-91FA-42C5E419C33F}" destId="{F4DEA577-22D4-4B41-8302-BC92A95EBEEE}" srcOrd="2" destOrd="0" parTransId="{94C698D3-701D-4D42-872B-CE331CCB6284}" sibTransId="{2B62FDF4-6CAB-467F-9289-98385ACCBD5B}"/>
    <dgm:cxn modelId="{14026A45-1ACD-445F-929C-00E2264DAB45}" type="presOf" srcId="{7E1B2A11-7E26-461C-9365-EEC2F83EDC67}" destId="{5861037C-5788-4A93-BB64-4D7C59F23342}" srcOrd="1" destOrd="0" presId="urn:microsoft.com/office/officeart/2005/8/layout/process5"/>
    <dgm:cxn modelId="{D6B08266-CC23-4305-80D5-9D94E24B713A}" type="presOf" srcId="{04224BD9-0097-4774-9946-898910B14922}" destId="{836C2216-D319-4B00-BAC9-0B47CC3159DA}" srcOrd="1" destOrd="0" presId="urn:microsoft.com/office/officeart/2005/8/layout/process5"/>
    <dgm:cxn modelId="{52D48374-03CC-43F1-8663-4EC0926EEDCB}" type="presOf" srcId="{E150ADBA-3162-4041-A089-B940622D9DCF}" destId="{2193EA3B-BDE2-4142-A9EA-CEB35FD54DC4}" srcOrd="0" destOrd="1" presId="urn:microsoft.com/office/officeart/2005/8/layout/process5"/>
    <dgm:cxn modelId="{5C074876-8899-4710-9741-92AC0B089DD4}" srcId="{17331C39-5558-4025-AB0D-CD7CC2BA8142}" destId="{A238993F-C668-4709-82F1-264C6F50BDA7}" srcOrd="0" destOrd="0" parTransId="{B6AE29D5-018D-465E-B23E-7020B9367DB2}" sibTransId="{FC01FCE2-01AC-44BB-943D-7F985F4F069E}"/>
    <dgm:cxn modelId="{BE6F3579-DAFD-467D-89CF-CBB8B9B081BD}" type="presOf" srcId="{17331C39-5558-4025-AB0D-CD7CC2BA8142}" destId="{1547C7D5-C4A8-419F-AD08-CE23737EF9F8}" srcOrd="0" destOrd="0" presId="urn:microsoft.com/office/officeart/2005/8/layout/process5"/>
    <dgm:cxn modelId="{99446B5A-D621-42A8-9573-56C899B2CE48}" srcId="{17331C39-5558-4025-AB0D-CD7CC2BA8142}" destId="{DD44CBB3-E2C9-425B-93FA-066B19C1AF55}" srcOrd="2" destOrd="0" parTransId="{195F2621-BD18-4DC5-8170-A5FB78B2000B}" sibTransId="{7E1B2A11-7E26-461C-9365-EEC2F83EDC67}"/>
    <dgm:cxn modelId="{1393867B-27ED-473D-9856-4ACB79E395EA}" srcId="{84945708-3776-4F4A-A35A-0955429A2448}" destId="{E150ADBA-3162-4041-A089-B940622D9DCF}" srcOrd="0" destOrd="0" parTransId="{20A1FEDA-E4EC-4847-AB6F-439E2EE3CD29}" sibTransId="{2F28A33D-76CC-491A-9E53-818C3A3858AC}"/>
    <dgm:cxn modelId="{F06E2385-A454-450E-9E16-A46B87CBF482}" srcId="{5194462E-2522-4118-B0CF-9A9373FFD888}" destId="{42FA86FD-D897-49E3-8FD3-1F97D1A4385A}" srcOrd="0" destOrd="0" parTransId="{4929635B-5EAD-42D8-B289-047C83CEAF08}" sibTransId="{3E1775B3-ECDC-43C2-B4F8-BD93E4A068CF}"/>
    <dgm:cxn modelId="{EBEC1B8F-40B2-4BC6-91B7-253A517AE67D}" type="presOf" srcId="{3CDDFCAB-C01C-4455-A777-6D802E108869}" destId="{0DA5CEE7-2E51-4BA7-9352-D78967BF148C}" srcOrd="0" destOrd="2" presId="urn:microsoft.com/office/officeart/2005/8/layout/process5"/>
    <dgm:cxn modelId="{930E2A90-3180-4EF2-B565-13126AAA485F}" type="presOf" srcId="{7E1B2A11-7E26-461C-9365-EEC2F83EDC67}" destId="{CF92F957-49AB-402F-9008-645B3BB4C50A}" srcOrd="0" destOrd="0" presId="urn:microsoft.com/office/officeart/2005/8/layout/process5"/>
    <dgm:cxn modelId="{C3035590-BFCD-4752-A16D-B2DDCCD947F8}" type="presOf" srcId="{599677DC-FA54-4AD7-84A4-0EDB15F571A0}" destId="{7248AEBA-3FB6-41D6-9C7A-03F05AC16BD1}" srcOrd="0" destOrd="0" presId="urn:microsoft.com/office/officeart/2005/8/layout/process5"/>
    <dgm:cxn modelId="{9E7C0C92-5DD9-44C4-B075-EE413374DA90}" srcId="{A238993F-C668-4709-82F1-264C6F50BDA7}" destId="{39255D0F-7C2D-45AE-BEE8-BBDCD555EAC5}" srcOrd="1" destOrd="0" parTransId="{9C2BB97C-F823-40FD-AC8E-5851C88C2F5F}" sibTransId="{EF807558-AF6B-4FA9-881F-1C763F784ADF}"/>
    <dgm:cxn modelId="{7B107093-4AB6-4549-92E3-B1E0C9378E7F}" srcId="{A238993F-C668-4709-82F1-264C6F50BDA7}" destId="{8ECCE74C-167D-4B63-BAD4-2D0D814C170B}" srcOrd="0" destOrd="0" parTransId="{B3856648-B7C4-4CF5-B3B6-681CA54DD734}" sibTransId="{3F0B7DB4-D879-484D-8F12-44E290522507}"/>
    <dgm:cxn modelId="{8718A59E-BCA8-4FAD-9E5D-664DE187141E}" srcId="{17331C39-5558-4025-AB0D-CD7CC2BA8142}" destId="{C5C8D235-B5F5-42D1-8546-5CC8E57A8E91}" srcOrd="4" destOrd="0" parTransId="{F0CEB913-1D03-468C-992F-30F11263F02D}" sibTransId="{599677DC-FA54-4AD7-84A4-0EDB15F571A0}"/>
    <dgm:cxn modelId="{1039F59F-0AE5-4473-8C81-A28337EDC7A0}" type="presOf" srcId="{FC01FCE2-01AC-44BB-943D-7F985F4F069E}" destId="{A5B03B04-2CD8-4B57-820E-9E2749AF31A4}" srcOrd="0" destOrd="0" presId="urn:microsoft.com/office/officeart/2005/8/layout/process5"/>
    <dgm:cxn modelId="{7C3FEFA1-F389-4F83-AD82-2C32B4C61923}" type="presOf" srcId="{FAA3F682-C4B2-4D24-9C34-9CDF474EFAD9}" destId="{30080F04-A592-432F-AE19-7157EFE1CE29}" srcOrd="0" destOrd="0" presId="urn:microsoft.com/office/officeart/2005/8/layout/process5"/>
    <dgm:cxn modelId="{19EB16A4-DAB5-4189-90D1-CCA72E8738D8}" type="presOf" srcId="{42FA86FD-D897-49E3-8FD3-1F97D1A4385A}" destId="{0DA5CEE7-2E51-4BA7-9352-D78967BF148C}" srcOrd="0" destOrd="1" presId="urn:microsoft.com/office/officeart/2005/8/layout/process5"/>
    <dgm:cxn modelId="{CD2524B0-D914-4A78-98A8-06AFCBC6B079}" type="presOf" srcId="{B2357B98-BAE3-4ADE-A203-2E76E49C0622}" destId="{6C78D098-3A8D-4D87-8575-72812EE824D0}" srcOrd="0" destOrd="1" presId="urn:microsoft.com/office/officeart/2005/8/layout/process5"/>
    <dgm:cxn modelId="{13515AB0-1E59-4504-B626-56CC111F727F}" type="presOf" srcId="{F4DEA577-22D4-4B41-8302-BC92A95EBEEE}" destId="{95AC0336-7279-461D-B0FB-C469FAA63A72}" srcOrd="0" destOrd="3" presId="urn:microsoft.com/office/officeart/2005/8/layout/process5"/>
    <dgm:cxn modelId="{C09501B3-E8CC-44C4-A5C9-D6619DA3F491}" type="presOf" srcId="{BAFA0589-12FE-40E6-868B-1721D6F5D492}" destId="{6C78D098-3A8D-4D87-8575-72812EE824D0}" srcOrd="0" destOrd="2" presId="urn:microsoft.com/office/officeart/2005/8/layout/process5"/>
    <dgm:cxn modelId="{1D5DE8B4-9C86-4825-996E-13E3B3829A7C}" srcId="{C5C8D235-B5F5-42D1-8546-5CC8E57A8E91}" destId="{7F6912DF-C99C-4696-AA64-F4B11B57A608}" srcOrd="1" destOrd="0" parTransId="{5E31D4A2-0CE2-4C88-8BB3-E20F1E05898C}" sibTransId="{50ED3553-8267-401D-854B-8853005DA6D0}"/>
    <dgm:cxn modelId="{BCE3CDBF-EAA2-4680-BCA7-D579EE5F9E01}" srcId="{17331C39-5558-4025-AB0D-CD7CC2BA8142}" destId="{119F2FDC-4C61-4F97-91FA-42C5E419C33F}" srcOrd="1" destOrd="0" parTransId="{A7390005-29D0-433B-ABAD-19D0BADA70C0}" sibTransId="{FAA3F682-C4B2-4D24-9C34-9CDF474EFAD9}"/>
    <dgm:cxn modelId="{67EAB0CA-8B62-43B2-8130-16AD76184940}" type="presOf" srcId="{C37FD1FE-5E93-4840-8E6A-359DDE01B9B4}" destId="{2193EA3B-BDE2-4142-A9EA-CEB35FD54DC4}" srcOrd="0" destOrd="2" presId="urn:microsoft.com/office/officeart/2005/8/layout/process5"/>
    <dgm:cxn modelId="{B8295BD3-1BF9-4B4E-8F83-5026D7B279C1}" type="presOf" srcId="{FC01FCE2-01AC-44BB-943D-7F985F4F069E}" destId="{918C2634-058D-441B-8213-20A97F887F6F}" srcOrd="1" destOrd="0" presId="urn:microsoft.com/office/officeart/2005/8/layout/process5"/>
    <dgm:cxn modelId="{A8A635DC-E01E-48C8-A9A5-10089218F188}" type="presOf" srcId="{39255D0F-7C2D-45AE-BEE8-BBDCD555EAC5}" destId="{0576464C-ABFE-4C0A-A307-100F24B88129}" srcOrd="0" destOrd="2" presId="urn:microsoft.com/office/officeart/2005/8/layout/process5"/>
    <dgm:cxn modelId="{1E53E4EA-AE3C-4B30-8870-C8A63FFE965D}" type="presOf" srcId="{BFB02067-22F9-4ECE-B19D-C8C50F2B2CA7}" destId="{9E484B9D-F3B8-42C5-ACA0-7183B421E390}" srcOrd="0" destOrd="1" presId="urn:microsoft.com/office/officeart/2005/8/layout/process5"/>
    <dgm:cxn modelId="{C0F825EC-1F49-40BC-8B72-E5118265F5C0}" type="presOf" srcId="{84945708-3776-4F4A-A35A-0955429A2448}" destId="{2193EA3B-BDE2-4142-A9EA-CEB35FD54DC4}" srcOrd="0" destOrd="0" presId="urn:microsoft.com/office/officeart/2005/8/layout/process5"/>
    <dgm:cxn modelId="{A43ABDEE-8A34-488A-81ED-A6268B46D5F7}" type="presOf" srcId="{599677DC-FA54-4AD7-84A4-0EDB15F571A0}" destId="{DB435720-B5E5-4AC0-B5ED-C46E2EE42456}" srcOrd="1" destOrd="0" presId="urn:microsoft.com/office/officeart/2005/8/layout/process5"/>
    <dgm:cxn modelId="{5B97A6F2-0B24-40F1-AAD0-A9A2C1557210}" srcId="{17331C39-5558-4025-AB0D-CD7CC2BA8142}" destId="{5194462E-2522-4118-B0CF-9A9373FFD888}" srcOrd="5" destOrd="0" parTransId="{0DD46484-51AB-440B-A9D2-984AEA15CD3A}" sibTransId="{101EB8CD-D00A-43A3-88B8-05F4D364AC15}"/>
    <dgm:cxn modelId="{EA63B7F5-3FCB-4B01-9E9F-BE1C66D6EA14}" type="presOf" srcId="{6D2878EA-EA38-4F80-AB56-5FA0DC811BD8}" destId="{95AC0336-7279-461D-B0FB-C469FAA63A72}" srcOrd="0" destOrd="1" presId="urn:microsoft.com/office/officeart/2005/8/layout/process5"/>
    <dgm:cxn modelId="{30D5B3F9-5737-4AF3-A2F4-134A6C739CB8}" type="presOf" srcId="{119F2FDC-4C61-4F97-91FA-42C5E419C33F}" destId="{95AC0336-7279-461D-B0FB-C469FAA63A72}" srcOrd="0" destOrd="0" presId="urn:microsoft.com/office/officeart/2005/8/layout/process5"/>
    <dgm:cxn modelId="{D33764FE-D6FE-4E1D-A607-3A01486344B0}" type="presOf" srcId="{A238993F-C668-4709-82F1-264C6F50BDA7}" destId="{0576464C-ABFE-4C0A-A307-100F24B88129}" srcOrd="0" destOrd="0" presId="urn:microsoft.com/office/officeart/2005/8/layout/process5"/>
    <dgm:cxn modelId="{DB021F11-958C-4EB0-8408-D951181B3B76}" type="presParOf" srcId="{1547C7D5-C4A8-419F-AD08-CE23737EF9F8}" destId="{0576464C-ABFE-4C0A-A307-100F24B88129}" srcOrd="0" destOrd="0" presId="urn:microsoft.com/office/officeart/2005/8/layout/process5"/>
    <dgm:cxn modelId="{0EBC17BD-4ED2-4F6F-9BB6-4BD616459547}" type="presParOf" srcId="{1547C7D5-C4A8-419F-AD08-CE23737EF9F8}" destId="{A5B03B04-2CD8-4B57-820E-9E2749AF31A4}" srcOrd="1" destOrd="0" presId="urn:microsoft.com/office/officeart/2005/8/layout/process5"/>
    <dgm:cxn modelId="{829BFE8C-7956-41CB-A895-85116FDD842E}" type="presParOf" srcId="{A5B03B04-2CD8-4B57-820E-9E2749AF31A4}" destId="{918C2634-058D-441B-8213-20A97F887F6F}" srcOrd="0" destOrd="0" presId="urn:microsoft.com/office/officeart/2005/8/layout/process5"/>
    <dgm:cxn modelId="{0634AEFC-B809-475B-826E-8B18089BB4B3}" type="presParOf" srcId="{1547C7D5-C4A8-419F-AD08-CE23737EF9F8}" destId="{95AC0336-7279-461D-B0FB-C469FAA63A72}" srcOrd="2" destOrd="0" presId="urn:microsoft.com/office/officeart/2005/8/layout/process5"/>
    <dgm:cxn modelId="{AFB3DE1C-206A-41DB-B874-EFE76D6E4D1B}" type="presParOf" srcId="{1547C7D5-C4A8-419F-AD08-CE23737EF9F8}" destId="{30080F04-A592-432F-AE19-7157EFE1CE29}" srcOrd="3" destOrd="0" presId="urn:microsoft.com/office/officeart/2005/8/layout/process5"/>
    <dgm:cxn modelId="{1CDE164F-2EE4-4D9A-BC19-664CB338D919}" type="presParOf" srcId="{30080F04-A592-432F-AE19-7157EFE1CE29}" destId="{6E5D0D01-A07C-4E3A-909C-228BF9DA44D0}" srcOrd="0" destOrd="0" presId="urn:microsoft.com/office/officeart/2005/8/layout/process5"/>
    <dgm:cxn modelId="{422FAA99-371B-4096-A581-6C60EDFF6046}" type="presParOf" srcId="{1547C7D5-C4A8-419F-AD08-CE23737EF9F8}" destId="{6C78D098-3A8D-4D87-8575-72812EE824D0}" srcOrd="4" destOrd="0" presId="urn:microsoft.com/office/officeart/2005/8/layout/process5"/>
    <dgm:cxn modelId="{D9ABA37D-3555-472C-B30C-864EC713AC71}" type="presParOf" srcId="{1547C7D5-C4A8-419F-AD08-CE23737EF9F8}" destId="{CF92F957-49AB-402F-9008-645B3BB4C50A}" srcOrd="5" destOrd="0" presId="urn:microsoft.com/office/officeart/2005/8/layout/process5"/>
    <dgm:cxn modelId="{4C6DD069-5649-4087-B3F0-6881F3565326}" type="presParOf" srcId="{CF92F957-49AB-402F-9008-645B3BB4C50A}" destId="{5861037C-5788-4A93-BB64-4D7C59F23342}" srcOrd="0" destOrd="0" presId="urn:microsoft.com/office/officeart/2005/8/layout/process5"/>
    <dgm:cxn modelId="{D916C4FC-FA5C-4BC8-BB04-B18ACDA97E94}" type="presParOf" srcId="{1547C7D5-C4A8-419F-AD08-CE23737EF9F8}" destId="{2193EA3B-BDE2-4142-A9EA-CEB35FD54DC4}" srcOrd="6" destOrd="0" presId="urn:microsoft.com/office/officeart/2005/8/layout/process5"/>
    <dgm:cxn modelId="{F1FF8519-4D81-432E-9458-C13D655B1771}" type="presParOf" srcId="{1547C7D5-C4A8-419F-AD08-CE23737EF9F8}" destId="{012429D2-6215-43DE-A5AD-10E171EEEFA7}" srcOrd="7" destOrd="0" presId="urn:microsoft.com/office/officeart/2005/8/layout/process5"/>
    <dgm:cxn modelId="{77D030E9-DC6E-45CC-A265-C09D632D2DB0}" type="presParOf" srcId="{012429D2-6215-43DE-A5AD-10E171EEEFA7}" destId="{836C2216-D319-4B00-BAC9-0B47CC3159DA}" srcOrd="0" destOrd="0" presId="urn:microsoft.com/office/officeart/2005/8/layout/process5"/>
    <dgm:cxn modelId="{F61DBA16-9084-4AB1-85CA-FA2F056858A8}" type="presParOf" srcId="{1547C7D5-C4A8-419F-AD08-CE23737EF9F8}" destId="{9E484B9D-F3B8-42C5-ACA0-7183B421E390}" srcOrd="8" destOrd="0" presId="urn:microsoft.com/office/officeart/2005/8/layout/process5"/>
    <dgm:cxn modelId="{A0C37E05-C918-433D-874C-5EC79F62D7A8}" type="presParOf" srcId="{1547C7D5-C4A8-419F-AD08-CE23737EF9F8}" destId="{7248AEBA-3FB6-41D6-9C7A-03F05AC16BD1}" srcOrd="9" destOrd="0" presId="urn:microsoft.com/office/officeart/2005/8/layout/process5"/>
    <dgm:cxn modelId="{556A9188-AC22-4399-BE51-D2DB1CF56B79}" type="presParOf" srcId="{7248AEBA-3FB6-41D6-9C7A-03F05AC16BD1}" destId="{DB435720-B5E5-4AC0-B5ED-C46E2EE42456}" srcOrd="0" destOrd="0" presId="urn:microsoft.com/office/officeart/2005/8/layout/process5"/>
    <dgm:cxn modelId="{BEF63E4D-D8D9-4249-B349-0F60D88A6CC6}" type="presParOf" srcId="{1547C7D5-C4A8-419F-AD08-CE23737EF9F8}" destId="{0DA5CEE7-2E51-4BA7-9352-D78967BF148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0C099-0D8B-4CE3-B7B0-7B816D4B007E}">
      <dsp:nvSpPr>
        <dsp:cNvPr id="0" name=""/>
        <dsp:cNvSpPr/>
      </dsp:nvSpPr>
      <dsp:spPr>
        <a:xfrm>
          <a:off x="0" y="0"/>
          <a:ext cx="7848872" cy="137506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Monitoring Systems</a:t>
          </a:r>
        </a:p>
      </dsp:txBody>
      <dsp:txXfrm>
        <a:off x="0" y="0"/>
        <a:ext cx="7848872" cy="1375060"/>
      </dsp:txXfrm>
    </dsp:sp>
    <dsp:sp modelId="{56F8D8A4-ECC3-43F5-92F1-74586E0831A2}">
      <dsp:nvSpPr>
        <dsp:cNvPr id="0" name=""/>
        <dsp:cNvSpPr/>
      </dsp:nvSpPr>
      <dsp:spPr>
        <a:xfrm>
          <a:off x="0" y="1375060"/>
          <a:ext cx="3924435" cy="288762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Metric based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Based on int64 counters in applications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Events or quantitative information like incoming packets counter by the application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Counter values frequently published to metric server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Useful to understand internal product health, operation quality and performance parameters</a:t>
          </a:r>
        </a:p>
      </dsp:txBody>
      <dsp:txXfrm>
        <a:off x="0" y="1375060"/>
        <a:ext cx="3924435" cy="2887626"/>
      </dsp:txXfrm>
    </dsp:sp>
    <dsp:sp modelId="{0C123227-6401-4CDF-A6A0-B39A8268819E}">
      <dsp:nvSpPr>
        <dsp:cNvPr id="0" name=""/>
        <dsp:cNvSpPr/>
      </dsp:nvSpPr>
      <dsp:spPr>
        <a:xfrm>
          <a:off x="3924436" y="1375060"/>
          <a:ext cx="3924435" cy="288762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Log Based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Based on &lt;time, text&gt; messages.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Usually has additional information like severity to mark the seriousness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Text message can be precise and talkative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Log server can align various log events on different systems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Useful for investigation of major events</a:t>
          </a:r>
        </a:p>
      </dsp:txBody>
      <dsp:txXfrm>
        <a:off x="3924436" y="1375060"/>
        <a:ext cx="3924435" cy="2887626"/>
      </dsp:txXfrm>
    </dsp:sp>
    <dsp:sp modelId="{6874911A-D970-4695-B58E-62BFC67A224E}">
      <dsp:nvSpPr>
        <dsp:cNvPr id="0" name=""/>
        <dsp:cNvSpPr/>
      </dsp:nvSpPr>
      <dsp:spPr>
        <a:xfrm>
          <a:off x="0" y="4262686"/>
          <a:ext cx="7848872" cy="320847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3699F-75C7-4096-A930-B2E511A1C0E6}">
      <dsp:nvSpPr>
        <dsp:cNvPr id="0" name=""/>
        <dsp:cNvSpPr/>
      </dsp:nvSpPr>
      <dsp:spPr>
        <a:xfrm>
          <a:off x="0" y="3759491"/>
          <a:ext cx="7848872" cy="8224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Visualization (Grafana)</a:t>
          </a:r>
        </a:p>
      </dsp:txBody>
      <dsp:txXfrm>
        <a:off x="0" y="3759491"/>
        <a:ext cx="7848872" cy="444141"/>
      </dsp:txXfrm>
    </dsp:sp>
    <dsp:sp modelId="{8E9B793A-AB85-407A-BDBD-ED773E9C3934}">
      <dsp:nvSpPr>
        <dsp:cNvPr id="0" name=""/>
        <dsp:cNvSpPr/>
      </dsp:nvSpPr>
      <dsp:spPr>
        <a:xfrm>
          <a:off x="0" y="4187183"/>
          <a:ext cx="7848872" cy="37834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Time serialized counter values can be synthetized and visualized in various charts or further filters or mathematical methods can be applied.</a:t>
          </a:r>
        </a:p>
      </dsp:txBody>
      <dsp:txXfrm>
        <a:off x="0" y="4187183"/>
        <a:ext cx="7848872" cy="378342"/>
      </dsp:txXfrm>
    </dsp:sp>
    <dsp:sp modelId="{B0AB3A31-6970-4474-88FE-6A544DA6F695}">
      <dsp:nvSpPr>
        <dsp:cNvPr id="0" name=""/>
        <dsp:cNvSpPr/>
      </dsp:nvSpPr>
      <dsp:spPr>
        <a:xfrm rot="10800000">
          <a:off x="0" y="2506846"/>
          <a:ext cx="7848872" cy="1264981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Metric server logs counter values (Graphite)</a:t>
          </a:r>
        </a:p>
      </dsp:txBody>
      <dsp:txXfrm rot="-10800000">
        <a:off x="0" y="2506846"/>
        <a:ext cx="7848872" cy="444008"/>
      </dsp:txXfrm>
    </dsp:sp>
    <dsp:sp modelId="{A34A99FE-CA01-4A06-9042-AC39DBD632DF}">
      <dsp:nvSpPr>
        <dsp:cNvPr id="0" name=""/>
        <dsp:cNvSpPr/>
      </dsp:nvSpPr>
      <dsp:spPr>
        <a:xfrm>
          <a:off x="0" y="2950855"/>
          <a:ext cx="7848872" cy="378229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 &lt;time, </a:t>
          </a:r>
          <a:r>
            <a:rPr lang="en-US" sz="1200" kern="1200" dirty="0" err="1">
              <a:solidFill>
                <a:schemeClr val="tx1"/>
              </a:solidFill>
            </a:rPr>
            <a:t>counter_value</a:t>
          </a:r>
          <a:r>
            <a:rPr lang="en-US" sz="1200" kern="1200" dirty="0">
              <a:solidFill>
                <a:schemeClr val="tx1"/>
              </a:solidFill>
            </a:rPr>
            <a:t>&gt; log created by the metric server, which follows the counter status changes over time</a:t>
          </a:r>
        </a:p>
      </dsp:txBody>
      <dsp:txXfrm>
        <a:off x="0" y="2950855"/>
        <a:ext cx="7848872" cy="378229"/>
      </dsp:txXfrm>
    </dsp:sp>
    <dsp:sp modelId="{E311915C-8376-43CA-80C1-571D5027DBF4}">
      <dsp:nvSpPr>
        <dsp:cNvPr id="0" name=""/>
        <dsp:cNvSpPr/>
      </dsp:nvSpPr>
      <dsp:spPr>
        <a:xfrm rot="10800000">
          <a:off x="0" y="1254202"/>
          <a:ext cx="7848872" cy="1264981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Publish to metric server (EFU)</a:t>
          </a:r>
        </a:p>
      </dsp:txBody>
      <dsp:txXfrm rot="-10800000">
        <a:off x="0" y="1254202"/>
        <a:ext cx="7848872" cy="444008"/>
      </dsp:txXfrm>
    </dsp:sp>
    <dsp:sp modelId="{01BC3A05-A5F7-422E-ACE5-22CE9CD2FEB5}">
      <dsp:nvSpPr>
        <dsp:cNvPr id="0" name=""/>
        <dsp:cNvSpPr/>
      </dsp:nvSpPr>
      <dsp:spPr>
        <a:xfrm>
          <a:off x="0" y="1698211"/>
          <a:ext cx="7848872" cy="378229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Snapshot of counter values are published to metric server with exact timestamp when the snapshot was taken</a:t>
          </a:r>
        </a:p>
      </dsp:txBody>
      <dsp:txXfrm>
        <a:off x="0" y="1698211"/>
        <a:ext cx="7848872" cy="378229"/>
      </dsp:txXfrm>
    </dsp:sp>
    <dsp:sp modelId="{9CAFA47E-7F66-426F-82CD-72B41AB5FDD3}">
      <dsp:nvSpPr>
        <dsp:cNvPr id="0" name=""/>
        <dsp:cNvSpPr/>
      </dsp:nvSpPr>
      <dsp:spPr>
        <a:xfrm rot="10800000">
          <a:off x="0" y="1558"/>
          <a:ext cx="7848872" cy="126498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Internal counter (EFU)</a:t>
          </a:r>
        </a:p>
      </dsp:txBody>
      <dsp:txXfrm rot="-10800000">
        <a:off x="0" y="1558"/>
        <a:ext cx="7848872" cy="444008"/>
      </dsp:txXfrm>
    </dsp:sp>
    <dsp:sp modelId="{891803C2-5958-4D6E-98BD-819B2515E270}">
      <dsp:nvSpPr>
        <dsp:cNvPr id="0" name=""/>
        <dsp:cNvSpPr/>
      </dsp:nvSpPr>
      <dsp:spPr>
        <a:xfrm>
          <a:off x="0" y="445566"/>
          <a:ext cx="7848872" cy="37822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Application increase counter each time when a certain condition fulfilled in the code</a:t>
          </a:r>
        </a:p>
      </dsp:txBody>
      <dsp:txXfrm>
        <a:off x="0" y="445566"/>
        <a:ext cx="7848872" cy="378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6464C-ABFE-4C0A-A307-100F24B88129}">
      <dsp:nvSpPr>
        <dsp:cNvPr id="0" name=""/>
        <dsp:cNvSpPr/>
      </dsp:nvSpPr>
      <dsp:spPr>
        <a:xfrm>
          <a:off x="6898" y="642277"/>
          <a:ext cx="2061861" cy="1237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Input Counters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Packets/s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Dropped/s</a:t>
          </a:r>
        </a:p>
      </dsp:txBody>
      <dsp:txXfrm>
        <a:off x="43132" y="678511"/>
        <a:ext cx="1989393" cy="1164649"/>
      </dsp:txXfrm>
    </dsp:sp>
    <dsp:sp modelId="{A5B03B04-2CD8-4B57-820E-9E2749AF31A4}">
      <dsp:nvSpPr>
        <dsp:cNvPr id="0" name=""/>
        <dsp:cNvSpPr/>
      </dsp:nvSpPr>
      <dsp:spPr>
        <a:xfrm>
          <a:off x="2250204" y="1005165"/>
          <a:ext cx="437114" cy="51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250204" y="1107433"/>
        <a:ext cx="305980" cy="306805"/>
      </dsp:txXfrm>
    </dsp:sp>
    <dsp:sp modelId="{95AC0336-7279-461D-B0FB-C469FAA63A72}">
      <dsp:nvSpPr>
        <dsp:cNvPr id="0" name=""/>
        <dsp:cNvSpPr/>
      </dsp:nvSpPr>
      <dsp:spPr>
        <a:xfrm>
          <a:off x="2893505" y="642277"/>
          <a:ext cx="2061861" cy="12371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ESS headers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V0 or V1 headers/s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Heartbeats/s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Errors/s</a:t>
          </a:r>
        </a:p>
      </dsp:txBody>
      <dsp:txXfrm>
        <a:off x="2929739" y="678511"/>
        <a:ext cx="1989393" cy="1164649"/>
      </dsp:txXfrm>
    </dsp:sp>
    <dsp:sp modelId="{30080F04-A592-432F-AE19-7157EFE1CE29}">
      <dsp:nvSpPr>
        <dsp:cNvPr id="0" name=""/>
        <dsp:cNvSpPr/>
      </dsp:nvSpPr>
      <dsp:spPr>
        <a:xfrm>
          <a:off x="5136810" y="1005165"/>
          <a:ext cx="437114" cy="51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136810" y="1107433"/>
        <a:ext cx="305980" cy="306805"/>
      </dsp:txXfrm>
    </dsp:sp>
    <dsp:sp modelId="{6C78D098-3A8D-4D87-8575-72812EE824D0}">
      <dsp:nvSpPr>
        <dsp:cNvPr id="0" name=""/>
        <dsp:cNvSpPr/>
      </dsp:nvSpPr>
      <dsp:spPr>
        <a:xfrm>
          <a:off x="5780111" y="642277"/>
          <a:ext cx="2061861" cy="12371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Readout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Readouts/s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Errors/s</a:t>
          </a:r>
        </a:p>
      </dsp:txBody>
      <dsp:txXfrm>
        <a:off x="5816345" y="678511"/>
        <a:ext cx="1989393" cy="1164649"/>
      </dsp:txXfrm>
    </dsp:sp>
    <dsp:sp modelId="{CF92F957-49AB-402F-9008-645B3BB4C50A}">
      <dsp:nvSpPr>
        <dsp:cNvPr id="0" name=""/>
        <dsp:cNvSpPr/>
      </dsp:nvSpPr>
      <dsp:spPr>
        <a:xfrm rot="5400000">
          <a:off x="6592485" y="2023724"/>
          <a:ext cx="437114" cy="51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6657640" y="2060837"/>
        <a:ext cx="306805" cy="305980"/>
      </dsp:txXfrm>
    </dsp:sp>
    <dsp:sp modelId="{2193EA3B-BDE2-4142-A9EA-CEB35FD54DC4}">
      <dsp:nvSpPr>
        <dsp:cNvPr id="0" name=""/>
        <dsp:cNvSpPr/>
      </dsp:nvSpPr>
      <dsp:spPr>
        <a:xfrm>
          <a:off x="5780111" y="2704139"/>
          <a:ext cx="2061861" cy="12371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Event and Time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rToA</a:t>
          </a:r>
          <a:r>
            <a:rPr lang="en-US" sz="1400" kern="1200" dirty="0"/>
            <a:t>/s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Previous </a:t>
          </a:r>
          <a:r>
            <a:rPr lang="en-US" sz="1400" kern="1200" dirty="0" err="1"/>
            <a:t>rToA</a:t>
          </a:r>
          <a:r>
            <a:rPr lang="en-US" sz="1400" kern="1200" dirty="0"/>
            <a:t>/s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5816345" y="2740373"/>
        <a:ext cx="1989393" cy="1164649"/>
      </dsp:txXfrm>
    </dsp:sp>
    <dsp:sp modelId="{012429D2-6215-43DE-A5AD-10E171EEEFA7}">
      <dsp:nvSpPr>
        <dsp:cNvPr id="0" name=""/>
        <dsp:cNvSpPr/>
      </dsp:nvSpPr>
      <dsp:spPr>
        <a:xfrm rot="10800000">
          <a:off x="5161553" y="3067027"/>
          <a:ext cx="437114" cy="51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5292687" y="3169295"/>
        <a:ext cx="305980" cy="306805"/>
      </dsp:txXfrm>
    </dsp:sp>
    <dsp:sp modelId="{9E484B9D-F3B8-42C5-ACA0-7183B421E390}">
      <dsp:nvSpPr>
        <dsp:cNvPr id="0" name=""/>
        <dsp:cNvSpPr/>
      </dsp:nvSpPr>
      <dsp:spPr>
        <a:xfrm>
          <a:off x="2893505" y="2704139"/>
          <a:ext cx="2061861" cy="1237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Producing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Produced Bytes/s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Produce calls/s</a:t>
          </a:r>
        </a:p>
      </dsp:txBody>
      <dsp:txXfrm>
        <a:off x="2929739" y="2740373"/>
        <a:ext cx="1989393" cy="1164649"/>
      </dsp:txXfrm>
    </dsp:sp>
    <dsp:sp modelId="{7248AEBA-3FB6-41D6-9C7A-03F05AC16BD1}">
      <dsp:nvSpPr>
        <dsp:cNvPr id="0" name=""/>
        <dsp:cNvSpPr/>
      </dsp:nvSpPr>
      <dsp:spPr>
        <a:xfrm rot="10800000">
          <a:off x="2274946" y="3067027"/>
          <a:ext cx="437114" cy="51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406080" y="3169295"/>
        <a:ext cx="305980" cy="306805"/>
      </dsp:txXfrm>
    </dsp:sp>
    <dsp:sp modelId="{0DA5CEE7-2E51-4BA7-9352-D78967BF148C}">
      <dsp:nvSpPr>
        <dsp:cNvPr id="0" name=""/>
        <dsp:cNvSpPr/>
      </dsp:nvSpPr>
      <dsp:spPr>
        <a:xfrm>
          <a:off x="6898" y="2704139"/>
          <a:ext cx="2061861" cy="1237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Kafka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Preserved messages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Errors/s</a:t>
          </a:r>
        </a:p>
      </dsp:txBody>
      <dsp:txXfrm>
        <a:off x="43132" y="2740373"/>
        <a:ext cx="1989393" cy="1164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7404E-F755-DC49-A3B7-DBA9C05EAE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7F9A0-1F83-054A-B7C4-77699913C0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FFB5-21DB-234C-94AB-22A05162940C}" type="datetimeFigureOut">
              <a:t>1/19/2026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ED1E5-BCB9-B745-ACCE-1038747D33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AE7C2-33D6-324F-8EB8-0344173B9C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C2A9-4A55-C049-B33E-0FC1BFD85CC8}" type="slidenum"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91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2026-01-19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2026-01-19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782" y="265374"/>
            <a:ext cx="702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9933" y="6475271"/>
            <a:ext cx="3240336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1469" y="6475271"/>
            <a:ext cx="20574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00" y="1562400"/>
            <a:ext cx="374533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269081" indent="-161925">
              <a:lnSpc>
                <a:spcPct val="100000"/>
              </a:lnSpc>
              <a:tabLst/>
              <a:defRPr/>
            </a:lvl2pPr>
            <a:lvl3pPr marL="336947" indent="-147638">
              <a:lnSpc>
                <a:spcPct val="100000"/>
              </a:lnSpc>
              <a:tabLst/>
              <a:defRPr/>
            </a:lvl3pPr>
            <a:lvl4pPr marL="406004" indent="-135000">
              <a:lnSpc>
                <a:spcPct val="100000"/>
              </a:lnSpc>
              <a:tabLst/>
              <a:defRPr/>
            </a:lvl4pPr>
            <a:lvl5pPr marL="472500" indent="-1215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80269" y="1562400"/>
            <a:ext cx="374533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270000" indent="-162000">
              <a:lnSpc>
                <a:spcPct val="100000"/>
              </a:lnSpc>
              <a:tabLst/>
              <a:defRPr/>
            </a:lvl2pPr>
            <a:lvl3pPr marL="337500" indent="-148500">
              <a:lnSpc>
                <a:spcPct val="100000"/>
              </a:lnSpc>
              <a:tabLst/>
              <a:defRPr/>
            </a:lvl3pPr>
            <a:lvl4pPr marL="405000" indent="-135000">
              <a:lnSpc>
                <a:spcPct val="100000"/>
              </a:lnSpc>
              <a:tabLst/>
              <a:defRPr/>
            </a:lvl4pPr>
            <a:lvl5pPr marL="471488" indent="-1215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782" y="931026"/>
            <a:ext cx="702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accent1"/>
                </a:solidFill>
              </a:defRPr>
            </a:lvl1pPr>
            <a:lvl2pPr marL="61913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6"/>
            <a:ext cx="219076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3458" y="417443"/>
            <a:ext cx="619796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735" y="6475271"/>
            <a:ext cx="624494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85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782" y="265374"/>
            <a:ext cx="702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9933" y="6475271"/>
            <a:ext cx="3240336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1469" y="6475271"/>
            <a:ext cx="20574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00" y="1562400"/>
            <a:ext cx="2441557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270000" indent="-162000">
              <a:lnSpc>
                <a:spcPct val="100000"/>
              </a:lnSpc>
              <a:tabLst/>
              <a:defRPr/>
            </a:lvl2pPr>
            <a:lvl3pPr marL="336947" indent="-147638">
              <a:lnSpc>
                <a:spcPct val="100000"/>
              </a:lnSpc>
              <a:tabLst/>
              <a:defRPr/>
            </a:lvl3pPr>
            <a:lvl4pPr marL="406004" indent="-135731">
              <a:lnSpc>
                <a:spcPct val="100000"/>
              </a:lnSpc>
              <a:tabLst/>
              <a:defRPr/>
            </a:lvl4pPr>
            <a:lvl5pPr marL="472500" indent="-1215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782" y="931026"/>
            <a:ext cx="702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accent1"/>
                </a:solidFill>
              </a:defRPr>
            </a:lvl1pPr>
            <a:lvl2pPr marL="61913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6"/>
            <a:ext cx="219076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3458" y="417443"/>
            <a:ext cx="619796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53973" y="1562400"/>
            <a:ext cx="2441557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270000" indent="-162000">
              <a:lnSpc>
                <a:spcPct val="100000"/>
              </a:lnSpc>
              <a:tabLst/>
              <a:defRPr/>
            </a:lvl2pPr>
            <a:lvl3pPr marL="337500" indent="-148500">
              <a:lnSpc>
                <a:spcPct val="100000"/>
              </a:lnSpc>
              <a:tabLst/>
              <a:defRPr/>
            </a:lvl3pPr>
            <a:lvl4pPr marL="404813" indent="-147638">
              <a:lnSpc>
                <a:spcPct val="100000"/>
              </a:lnSpc>
              <a:tabLst/>
              <a:defRPr/>
            </a:lvl4pPr>
            <a:lvl5pPr marL="472500" indent="-1215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87146" y="1562400"/>
            <a:ext cx="2441557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270000" indent="-162000">
              <a:lnSpc>
                <a:spcPct val="100000"/>
              </a:lnSpc>
              <a:tabLst/>
              <a:defRPr/>
            </a:lvl2pPr>
            <a:lvl3pPr marL="337500" indent="-148500">
              <a:lnSpc>
                <a:spcPct val="100000"/>
              </a:lnSpc>
              <a:tabLst/>
              <a:defRPr/>
            </a:lvl3pPr>
            <a:lvl4pPr marL="405000" indent="-135000">
              <a:lnSpc>
                <a:spcPct val="100000"/>
              </a:lnSpc>
              <a:tabLst/>
              <a:defRPr/>
            </a:lvl4pPr>
            <a:lvl5pPr marL="472500" indent="-1215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735" y="6475271"/>
            <a:ext cx="624494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18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0360" y="1562100"/>
            <a:ext cx="3745706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6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782" y="265374"/>
            <a:ext cx="702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9933" y="6475271"/>
            <a:ext cx="3240336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1469" y="6475271"/>
            <a:ext cx="20574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00" y="1562400"/>
            <a:ext cx="374533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270000" indent="-162000">
              <a:lnSpc>
                <a:spcPct val="100000"/>
              </a:lnSpc>
              <a:tabLst/>
              <a:defRPr/>
            </a:lvl2pPr>
            <a:lvl3pPr marL="337500" indent="-148500">
              <a:lnSpc>
                <a:spcPct val="100000"/>
              </a:lnSpc>
              <a:tabLst/>
              <a:defRPr/>
            </a:lvl3pPr>
            <a:lvl4pPr marL="405000" indent="-135000">
              <a:lnSpc>
                <a:spcPct val="100000"/>
              </a:lnSpc>
              <a:tabLst/>
              <a:defRPr/>
            </a:lvl4pPr>
            <a:lvl5pPr marL="472500" indent="-1215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782" y="931026"/>
            <a:ext cx="702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accent1"/>
                </a:solidFill>
              </a:defRPr>
            </a:lvl1pPr>
            <a:lvl2pPr marL="61913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6"/>
            <a:ext cx="219076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3458" y="417443"/>
            <a:ext cx="619796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735" y="6475271"/>
            <a:ext cx="624494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5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6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3458" y="417443"/>
            <a:ext cx="621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6"/>
            <a:ext cx="219075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782" y="265374"/>
            <a:ext cx="702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10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782" y="265374"/>
            <a:ext cx="702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735" y="6475271"/>
            <a:ext cx="624494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2026-01-19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9933" y="6475271"/>
            <a:ext cx="3240336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1469" y="6475271"/>
            <a:ext cx="20574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782" y="931026"/>
            <a:ext cx="702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accent1"/>
                </a:solidFill>
              </a:defRPr>
            </a:lvl1pPr>
            <a:lvl2pPr marL="61913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6"/>
            <a:ext cx="219076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3458" y="417443"/>
            <a:ext cx="619796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27485" y="1657350"/>
            <a:ext cx="5825728" cy="4445000"/>
          </a:xfrm>
        </p:spPr>
        <p:txBody>
          <a:bodyPr/>
          <a:lstStyle>
            <a:lvl1pPr algn="ctr">
              <a:defRPr sz="6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782" y="265374"/>
            <a:ext cx="702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9933" y="6475271"/>
            <a:ext cx="3240336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1469" y="6475271"/>
            <a:ext cx="20574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782" y="931026"/>
            <a:ext cx="702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accent1"/>
                </a:solidFill>
              </a:defRPr>
            </a:lvl1pPr>
            <a:lvl2pPr marL="61913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6"/>
            <a:ext cx="219076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3458" y="417443"/>
            <a:ext cx="619796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27485" y="1614488"/>
            <a:ext cx="7019925" cy="4406900"/>
          </a:xfrm>
        </p:spPr>
        <p:txBody>
          <a:bodyPr/>
          <a:lstStyle>
            <a:lvl1pPr algn="ctr">
              <a:defRPr sz="6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735" y="6475271"/>
            <a:ext cx="624494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20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796" y="1153621"/>
            <a:ext cx="648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1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1" y="447676"/>
            <a:ext cx="219076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3459" y="417443"/>
            <a:ext cx="619796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2026-01-19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9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3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2026-01-19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2026-01-19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2026-01-19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6"/>
            <a:ext cx="219076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7302" y="1048936"/>
            <a:ext cx="6654124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796" y="1153621"/>
            <a:ext cx="648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1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6" y="3883394"/>
            <a:ext cx="648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1" y="447676"/>
            <a:ext cx="219076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3459" y="417443"/>
            <a:ext cx="619796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7796" y="5605696"/>
            <a:ext cx="4718169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1" strike="noStrike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7796" y="6096664"/>
            <a:ext cx="930801" cy="365125"/>
          </a:xfrm>
        </p:spPr>
        <p:txBody>
          <a:bodyPr/>
          <a:lstStyle>
            <a:lvl1pPr>
              <a:defRPr sz="900"/>
            </a:lvl1pPr>
          </a:lstStyle>
          <a:p>
            <a:fld id="{18896B66-0B3A-474C-9C9C-E4F07B1F5DAD}" type="datetime1">
              <a:rPr lang="sv-SE" smtClean="0"/>
              <a:pPr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2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782" y="265374"/>
            <a:ext cx="702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9933" y="6475271"/>
            <a:ext cx="32403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1469" y="647527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6"/>
            <a:ext cx="219076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3459" y="417443"/>
            <a:ext cx="619796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6736" y="1640719"/>
            <a:ext cx="7531555" cy="4375520"/>
          </a:xfrm>
        </p:spPr>
        <p:txBody>
          <a:bodyPr>
            <a:noAutofit/>
          </a:bodyPr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191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735" y="6475271"/>
            <a:ext cx="624494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38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48582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6"/>
            <a:ext cx="219076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8284" y="0"/>
            <a:ext cx="4285716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6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3458" y="417443"/>
            <a:ext cx="621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6"/>
            <a:ext cx="219075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869" y="1051133"/>
            <a:ext cx="3191932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61913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2869" y="2169210"/>
            <a:ext cx="3191932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315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61913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9787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782" y="265374"/>
            <a:ext cx="702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9933" y="6475271"/>
            <a:ext cx="3240336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1469" y="6475271"/>
            <a:ext cx="20574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782" y="931026"/>
            <a:ext cx="702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accent1"/>
                </a:solidFill>
              </a:defRPr>
            </a:lvl1pPr>
            <a:lvl2pPr marL="61913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6"/>
            <a:ext cx="219076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3458" y="417443"/>
            <a:ext cx="619796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00" y="1562400"/>
            <a:ext cx="7024337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735" y="6475271"/>
            <a:ext cx="624494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44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2026-01-19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82" y="281999"/>
            <a:ext cx="7108795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735" y="6483584"/>
            <a:ext cx="624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spc="6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2026-01-19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9933" y="648358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spc="6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1469" y="648358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920" y="1561866"/>
            <a:ext cx="7170767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1758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15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76200" indent="-76200" algn="l" defTabSz="685800" rtl="0" eaLnBrk="1" latinLnBrk="0" hangingPunct="1">
        <a:lnSpc>
          <a:spcPct val="100000"/>
        </a:lnSpc>
        <a:spcBef>
          <a:spcPts val="750"/>
        </a:spcBef>
        <a:buClr>
          <a:srgbClr val="666666"/>
        </a:buClr>
        <a:buFont typeface="Segoe UI" panose="020B0502040204020203" pitchFamily="34" charset="0"/>
        <a:buChar char=" "/>
        <a:defRPr sz="1500" kern="1200">
          <a:solidFill>
            <a:srgbClr val="666666"/>
          </a:solidFill>
          <a:latin typeface="+mn-lt"/>
          <a:ea typeface="+mn-ea"/>
          <a:cs typeface="+mn-cs"/>
        </a:defRPr>
      </a:lvl1pPr>
      <a:lvl2pPr marL="236935" indent="-175022" algn="l" defTabSz="685800" rtl="0" eaLnBrk="1" latinLnBrk="0" hangingPunct="1">
        <a:lnSpc>
          <a:spcPct val="100000"/>
        </a:lnSpc>
        <a:spcBef>
          <a:spcPts val="750"/>
        </a:spcBef>
        <a:buClr>
          <a:srgbClr val="666666"/>
        </a:buClr>
        <a:buFont typeface="Wingdings" panose="05000000000000000000" pitchFamily="2" charset="2"/>
        <a:buChar char=""/>
        <a:defRPr sz="1500" kern="1200">
          <a:solidFill>
            <a:srgbClr val="666666"/>
          </a:solidFill>
          <a:latin typeface="+mn-lt"/>
          <a:ea typeface="+mn-ea"/>
          <a:cs typeface="+mn-cs"/>
        </a:defRPr>
      </a:lvl2pPr>
      <a:lvl3pPr marL="436960" indent="-188119" algn="l" defTabSz="685800" rtl="0" eaLnBrk="1" latinLnBrk="0" hangingPunct="1">
        <a:lnSpc>
          <a:spcPct val="100000"/>
        </a:lnSpc>
        <a:spcBef>
          <a:spcPts val="750"/>
        </a:spcBef>
        <a:buClr>
          <a:srgbClr val="666666"/>
        </a:buClr>
        <a:buFont typeface="Arial" panose="020B0604020202020204" pitchFamily="34" charset="0"/>
        <a:buChar char="−"/>
        <a:defRPr sz="1350" kern="1200">
          <a:solidFill>
            <a:srgbClr val="666666"/>
          </a:solidFill>
          <a:latin typeface="+mn-lt"/>
          <a:ea typeface="+mn-ea"/>
          <a:cs typeface="+mn-cs"/>
        </a:defRPr>
      </a:lvl3pPr>
      <a:lvl4pPr marL="629841" indent="-175022" algn="l" defTabSz="685800" rtl="0" eaLnBrk="1" latinLnBrk="0" hangingPunct="1">
        <a:lnSpc>
          <a:spcPct val="100000"/>
        </a:lnSpc>
        <a:spcBef>
          <a:spcPts val="750"/>
        </a:spcBef>
        <a:buClr>
          <a:srgbClr val="666666"/>
        </a:buClr>
        <a:buFont typeface="Arial" panose="020B0604020202020204" pitchFamily="34" charset="0"/>
        <a:buChar char="−"/>
        <a:defRPr sz="1200" kern="1200">
          <a:solidFill>
            <a:srgbClr val="666666"/>
          </a:solidFill>
          <a:latin typeface="+mn-lt"/>
          <a:ea typeface="+mn-ea"/>
          <a:cs typeface="+mn-cs"/>
        </a:defRPr>
      </a:lvl4pPr>
      <a:lvl5pPr marL="791766" indent="-150019" algn="l" defTabSz="685800" rtl="0" eaLnBrk="1" latinLnBrk="0" hangingPunct="1">
        <a:lnSpc>
          <a:spcPct val="100000"/>
        </a:lnSpc>
        <a:spcBef>
          <a:spcPts val="750"/>
        </a:spcBef>
        <a:buClr>
          <a:srgbClr val="666666"/>
        </a:buClr>
        <a:buFont typeface="Arial" panose="020B0604020202020204" pitchFamily="34" charset="0"/>
        <a:buChar char="−"/>
        <a:defRPr sz="1050" kern="1200">
          <a:solidFill>
            <a:srgbClr val="66666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dcpos.esss.dk/ess" TargetMode="External"/><Relationship Id="rId2" Type="http://schemas.openxmlformats.org/officeDocument/2006/relationships/hyperlink" Target="https://ecdcmetrics.esss.d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92EAEB3-08AE-C440-7431-918F1ADE8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EFU Tools Workshop #1</a:t>
            </a:r>
            <a:endParaRPr lang="en-SE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Jan</a:t>
            </a:r>
            <a:r>
              <a:rPr lang="en-SE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20</a:t>
            </a:r>
            <a:r>
              <a:rPr lang="en-SE" sz="2400" dirty="0">
                <a:solidFill>
                  <a:schemeClr val="bg1"/>
                </a:solidFill>
              </a:rPr>
              <a:t> 202</a:t>
            </a:r>
            <a:r>
              <a:rPr lang="en-US" sz="2400" dirty="0">
                <a:solidFill>
                  <a:schemeClr val="bg1"/>
                </a:solidFill>
              </a:rPr>
              <a:t>6</a:t>
            </a:r>
            <a:endParaRPr lang="en-S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E6A7B-4D51-E857-33CF-E8985B8E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91D86-EC70-7A24-2B86-DB08534B73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221340"/>
            <a:ext cx="3868178" cy="1650426"/>
          </a:xfrm>
          <a:prstGeom prst="rect">
            <a:avLst/>
          </a:prstGeom>
        </p:spPr>
      </p:pic>
      <p:pic>
        <p:nvPicPr>
          <p:cNvPr id="9" name="Picture 8" descr="A hand with a metal bracelet&#10;&#10;AI-generated content may be incorrect.">
            <a:extLst>
              <a:ext uri="{FF2B5EF4-FFF2-40B4-BE49-F238E27FC236}">
                <a16:creationId xmlns:a16="http://schemas.microsoft.com/office/drawing/2014/main" id="{631F31D1-030D-07BF-92F5-8B15D9B22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24" y="1867272"/>
            <a:ext cx="1530766" cy="24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181C-2AC8-7E80-D1DF-7E58881C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608-DBC1-BA26-EA63-2E28254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Grafana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7DDD-3C12-26F0-B079-A2F23EC0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3ED9D-ECD9-478D-9095-B126074790E3}"/>
              </a:ext>
            </a:extLst>
          </p:cNvPr>
          <p:cNvSpPr txBox="1"/>
          <p:nvPr/>
        </p:nvSpPr>
        <p:spPr>
          <a:xfrm>
            <a:off x="457200" y="155679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section focus on EFU. </a:t>
            </a:r>
            <a:r>
              <a:rPr lang="en-US" dirty="0">
                <a:solidFill>
                  <a:srgbClr val="92D050"/>
                </a:solidFill>
              </a:rPr>
              <a:t>Green</a:t>
            </a:r>
            <a:r>
              <a:rPr lang="en-US" dirty="0"/>
              <a:t> section focus on EFU to </a:t>
            </a:r>
            <a:r>
              <a:rPr lang="en-US" dirty="0" err="1"/>
              <a:t>kafka</a:t>
            </a:r>
            <a:r>
              <a:rPr lang="en-US" dirty="0"/>
              <a:t> transmission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0A5ED3-225F-4488-A7BF-AED234516D60}"/>
              </a:ext>
            </a:extLst>
          </p:cNvPr>
          <p:cNvGrpSpPr/>
          <p:nvPr/>
        </p:nvGrpSpPr>
        <p:grpSpPr>
          <a:xfrm>
            <a:off x="1547664" y="1926125"/>
            <a:ext cx="6029860" cy="4383196"/>
            <a:chOff x="1962012" y="2237897"/>
            <a:chExt cx="5741828" cy="411845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9D734C-C160-4626-83A8-EF7B78EB1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2237897"/>
              <a:ext cx="5724128" cy="41184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89D162-0BB3-469A-BC30-921ECDEA27D9}"/>
                </a:ext>
              </a:extLst>
            </p:cNvPr>
            <p:cNvSpPr/>
            <p:nvPr/>
          </p:nvSpPr>
          <p:spPr>
            <a:xfrm>
              <a:off x="1962012" y="2243374"/>
              <a:ext cx="5741827" cy="25537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791BCE-82F1-486E-B6B0-CF08CA8C4100}"/>
                </a:ext>
              </a:extLst>
            </p:cNvPr>
            <p:cNvSpPr/>
            <p:nvPr/>
          </p:nvSpPr>
          <p:spPr>
            <a:xfrm>
              <a:off x="1962012" y="4797152"/>
              <a:ext cx="5741827" cy="155919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10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181C-2AC8-7E80-D1DF-7E58881C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608-DBC1-BA26-EA63-2E28254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Grafana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7DDD-3C12-26F0-B079-A2F23EC0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3ED9D-ECD9-478D-9095-B126074790E3}"/>
              </a:ext>
            </a:extLst>
          </p:cNvPr>
          <p:cNvSpPr txBox="1"/>
          <p:nvPr/>
        </p:nvSpPr>
        <p:spPr>
          <a:xfrm>
            <a:off x="457200" y="1556792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Red</a:t>
            </a:r>
            <a:r>
              <a:rPr lang="en-US" sz="1400" dirty="0"/>
              <a:t> section is about EFU performance and load. </a:t>
            </a:r>
            <a:r>
              <a:rPr lang="en-US" sz="1400" b="1" dirty="0">
                <a:solidFill>
                  <a:srgbClr val="FFFF00"/>
                </a:solidFill>
                <a:highlight>
                  <a:srgbClr val="000000"/>
                </a:highlight>
              </a:rPr>
              <a:t>Yellow</a:t>
            </a:r>
            <a:r>
              <a:rPr lang="en-US" sz="1400" dirty="0"/>
              <a:t> section is incoming ESS data packets. </a:t>
            </a:r>
            <a:r>
              <a:rPr lang="en-US" sz="1400" b="1" dirty="0">
                <a:solidFill>
                  <a:srgbClr val="7030A0"/>
                </a:solidFill>
              </a:rPr>
              <a:t>Purple</a:t>
            </a:r>
            <a:r>
              <a:rPr lang="en-US" sz="1400" dirty="0"/>
              <a:t> is processing the readout data and neutron event identification. </a:t>
            </a:r>
            <a:r>
              <a:rPr lang="en-US" sz="1400" b="1" dirty="0">
                <a:solidFill>
                  <a:srgbClr val="00B050"/>
                </a:solidFill>
              </a:rPr>
              <a:t>Green</a:t>
            </a:r>
            <a:r>
              <a:rPr lang="en-US" sz="1400" dirty="0"/>
              <a:t> section is low level geometry and clustering related information.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5E71F8-A76A-46DA-AF14-96F42393CA85}"/>
              </a:ext>
            </a:extLst>
          </p:cNvPr>
          <p:cNvGrpSpPr/>
          <p:nvPr/>
        </p:nvGrpSpPr>
        <p:grpSpPr>
          <a:xfrm>
            <a:off x="755576" y="2342277"/>
            <a:ext cx="7427168" cy="4014073"/>
            <a:chOff x="678396" y="2247600"/>
            <a:chExt cx="7576356" cy="41087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038ECC-7DBA-44F4-AB02-EE82426CE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247600"/>
              <a:ext cx="7571184" cy="409439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DE6C55F-1E71-4BD7-A887-64AACE2440DE}"/>
                </a:ext>
              </a:extLst>
            </p:cNvPr>
            <p:cNvSpPr/>
            <p:nvPr/>
          </p:nvSpPr>
          <p:spPr>
            <a:xfrm>
              <a:off x="683568" y="2247600"/>
              <a:ext cx="2496312" cy="13974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883DDB-F644-45E2-B58C-8AEDDB0E516D}"/>
                </a:ext>
              </a:extLst>
            </p:cNvPr>
            <p:cNvSpPr/>
            <p:nvPr/>
          </p:nvSpPr>
          <p:spPr>
            <a:xfrm>
              <a:off x="3203848" y="2247600"/>
              <a:ext cx="5050904" cy="1397424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C8CCF3-65EB-4C4A-8CB6-AA2CAC0C5489}"/>
                </a:ext>
              </a:extLst>
            </p:cNvPr>
            <p:cNvSpPr/>
            <p:nvPr/>
          </p:nvSpPr>
          <p:spPr>
            <a:xfrm>
              <a:off x="683568" y="3648884"/>
              <a:ext cx="2496312" cy="139742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8F049B-D879-445B-A4FB-1810E9D521C4}"/>
                </a:ext>
              </a:extLst>
            </p:cNvPr>
            <p:cNvSpPr/>
            <p:nvPr/>
          </p:nvSpPr>
          <p:spPr>
            <a:xfrm>
              <a:off x="3203848" y="3648884"/>
              <a:ext cx="5050904" cy="13716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92BA7AF-1160-4512-8FF2-B05EE217C773}"/>
                </a:ext>
              </a:extLst>
            </p:cNvPr>
            <p:cNvSpPr/>
            <p:nvPr/>
          </p:nvSpPr>
          <p:spPr>
            <a:xfrm>
              <a:off x="678396" y="5046307"/>
              <a:ext cx="7571184" cy="1310043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30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181C-2AC8-7E80-D1DF-7E58881C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608-DBC1-BA26-EA63-2E28254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Grafana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7DDD-3C12-26F0-B079-A2F23EC0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272D4-3469-4C01-AEB7-9784951CE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0680"/>
            <a:ext cx="3287407" cy="1770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CC1398-C803-4BEB-AF5E-643435FCF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5" y="3717032"/>
            <a:ext cx="3286292" cy="25522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C4333B-06E3-46FD-8D85-9A78858535D6}"/>
              </a:ext>
            </a:extLst>
          </p:cNvPr>
          <p:cNvSpPr txBox="1"/>
          <p:nvPr/>
        </p:nvSpPr>
        <p:spPr>
          <a:xfrm>
            <a:off x="3764534" y="1710680"/>
            <a:ext cx="4922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receiving stats represent how much data is arriving to the EFU’s </a:t>
            </a:r>
            <a:r>
              <a:rPr lang="en-US" dirty="0" err="1"/>
              <a:t>udp</a:t>
            </a:r>
            <a:r>
              <a:rPr lang="en-US" dirty="0"/>
              <a:t> port. Mostly a performance indicator. </a:t>
            </a:r>
            <a:r>
              <a:rPr lang="en-US" b="1" dirty="0"/>
              <a:t>Dropped</a:t>
            </a:r>
            <a:r>
              <a:rPr lang="en-US" dirty="0"/>
              <a:t> packets indicate that EFU if overloaded and it’s loosing detector data.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86D912-F0AE-406C-A460-44A43B73A1FF}"/>
              </a:ext>
            </a:extLst>
          </p:cNvPr>
          <p:cNvSpPr txBox="1"/>
          <p:nvPr/>
        </p:nvSpPr>
        <p:spPr>
          <a:xfrm>
            <a:off x="3777358" y="3717280"/>
            <a:ext cx="49222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V0 or V1 headers </a:t>
            </a:r>
            <a:r>
              <a:rPr lang="en-US" dirty="0"/>
              <a:t>are indicate those data packets which are accepted by the EFU. Good if it’s equals with packets/s between the receive starts. </a:t>
            </a:r>
            <a:r>
              <a:rPr lang="en-US" b="1" dirty="0"/>
              <a:t>Heartbeats/s</a:t>
            </a:r>
            <a:r>
              <a:rPr lang="en-US" dirty="0"/>
              <a:t> also good status, indicate packet without data. Every other counter shows some kind of errors, and those packets and their data completely dropped.</a:t>
            </a:r>
          </a:p>
        </p:txBody>
      </p:sp>
    </p:spTree>
    <p:extLst>
      <p:ext uri="{BB962C8B-B14F-4D97-AF65-F5344CB8AC3E}">
        <p14:creationId xmlns:p14="http://schemas.microsoft.com/office/powerpoint/2010/main" val="249363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181C-2AC8-7E80-D1DF-7E58881C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608-DBC1-BA26-EA63-2E28254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Grafana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7DDD-3C12-26F0-B079-A2F23EC0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4333B-06E3-46FD-8D85-9A78858535D6}"/>
              </a:ext>
            </a:extLst>
          </p:cNvPr>
          <p:cNvSpPr txBox="1"/>
          <p:nvPr/>
        </p:nvSpPr>
        <p:spPr>
          <a:xfrm>
            <a:off x="3764534" y="1710680"/>
            <a:ext cx="4922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Readouts are data segments encapsulated in the ESS packet. </a:t>
            </a:r>
            <a:r>
              <a:rPr lang="en-US" b="1" dirty="0"/>
              <a:t>Readout data/s </a:t>
            </a:r>
            <a:r>
              <a:rPr lang="en-US" dirty="0"/>
              <a:t>indicates the data segments received, </a:t>
            </a:r>
            <a:r>
              <a:rPr lang="en-US" b="1" dirty="0"/>
              <a:t>readout count/s </a:t>
            </a:r>
            <a:r>
              <a:rPr lang="en-US" dirty="0"/>
              <a:t>is the number of readout was accepted by the parser. Ideally they equal. Other fields are indicate various errors for which the readout was dropped.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86D912-F0AE-406C-A460-44A43B73A1FF}"/>
              </a:ext>
            </a:extLst>
          </p:cNvPr>
          <p:cNvSpPr txBox="1"/>
          <p:nvPr/>
        </p:nvSpPr>
        <p:spPr>
          <a:xfrm>
            <a:off x="3777358" y="3645024"/>
            <a:ext cx="49222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Events are the final product, the identified neutron event built from one or more readout. </a:t>
            </a:r>
            <a:r>
              <a:rPr lang="en-US" b="1" dirty="0"/>
              <a:t>Events/s</a:t>
            </a:r>
            <a:r>
              <a:rPr lang="en-US" dirty="0"/>
              <a:t> is an important performance and quality indicator.</a:t>
            </a:r>
          </a:p>
          <a:p>
            <a:r>
              <a:rPr lang="en-US" dirty="0"/>
              <a:t>Each event has timestamp, </a:t>
            </a:r>
            <a:r>
              <a:rPr lang="en-US" b="1" dirty="0" err="1"/>
              <a:t>rToA</a:t>
            </a:r>
            <a:r>
              <a:rPr lang="en-US" b="1" dirty="0"/>
              <a:t>/s</a:t>
            </a:r>
            <a:r>
              <a:rPr lang="en-US" dirty="0"/>
              <a:t> (relative time of arrival) shows perfect time matching to the pulse. </a:t>
            </a:r>
            <a:r>
              <a:rPr lang="en-US" b="1" dirty="0"/>
              <a:t>Pre </a:t>
            </a:r>
            <a:r>
              <a:rPr lang="en-US" b="1" dirty="0" err="1"/>
              <a:t>rToA</a:t>
            </a:r>
            <a:r>
              <a:rPr lang="en-US" b="1" dirty="0"/>
              <a:t>/s </a:t>
            </a:r>
            <a:r>
              <a:rPr lang="en-US" dirty="0"/>
              <a:t>indicates delayed readouts, but accepted and matched to previous pulse time.</a:t>
            </a:r>
            <a:br>
              <a:rPr lang="en-US" dirty="0"/>
            </a:br>
            <a:r>
              <a:rPr lang="en-US" b="1" dirty="0"/>
              <a:t>Pre </a:t>
            </a:r>
            <a:r>
              <a:rPr lang="en-US" b="1" dirty="0" err="1"/>
              <a:t>rToA</a:t>
            </a:r>
            <a:r>
              <a:rPr lang="en-US" b="1" dirty="0"/>
              <a:t> neg./s </a:t>
            </a:r>
            <a:r>
              <a:rPr lang="en-US" dirty="0"/>
              <a:t>indicates readouts with serious delays and lost.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BF87A-E53F-4885-8AAC-A43DC8CCE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9" y="1772816"/>
            <a:ext cx="3286292" cy="1879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F3B92-7AC6-4CF9-97AD-96D2A9DD6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0589"/>
            <a:ext cx="3286292" cy="17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4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181C-2AC8-7E80-D1DF-7E58881C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608-DBC1-BA26-EA63-2E28254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Grafana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7DDD-3C12-26F0-B079-A2F23EC0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86D912-F0AE-406C-A460-44A43B73A1FF}"/>
              </a:ext>
            </a:extLst>
          </p:cNvPr>
          <p:cNvSpPr txBox="1"/>
          <p:nvPr/>
        </p:nvSpPr>
        <p:spPr>
          <a:xfrm>
            <a:off x="4139952" y="2594332"/>
            <a:ext cx="45671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monitors have multiple serializers and different readout types depending on the data type of the monitor.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 0d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 2d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Ibm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If EFU expecting data differently as the real topology, we will see </a:t>
            </a:r>
            <a:r>
              <a:rPr lang="en-US" b="1" dirty="0"/>
              <a:t>no serializer err/s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12ABA-4A56-4143-9536-54EB7DFD1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0" y="2420888"/>
            <a:ext cx="3502524" cy="35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4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181C-2AC8-7E80-D1DF-7E58881C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608-DBC1-BA26-EA63-2E28254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Grafana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7DDD-3C12-26F0-B079-A2F23EC0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CF95B-ACD4-4747-B739-5172BD42ECFF}"/>
              </a:ext>
            </a:extLst>
          </p:cNvPr>
          <p:cNvSpPr txBox="1"/>
          <p:nvPr/>
        </p:nvSpPr>
        <p:spPr>
          <a:xfrm>
            <a:off x="457200" y="3429000"/>
            <a:ext cx="814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20800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7EDE-11E7-E147-CEE5-2B3040D2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1E811-52A5-E4E9-AFA3-DF5AD979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AB601-AF8F-317A-CA0A-2158B1C66F85}"/>
              </a:ext>
            </a:extLst>
          </p:cNvPr>
          <p:cNvSpPr txBox="1"/>
          <p:nvPr/>
        </p:nvSpPr>
        <p:spPr>
          <a:xfrm>
            <a:off x="817240" y="3354511"/>
            <a:ext cx="7571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Monitoring Tools</a:t>
            </a:r>
            <a:endParaRPr lang="en-SE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257B1-58B4-4258-07B7-E6ACDC7071AB}"/>
              </a:ext>
            </a:extLst>
          </p:cNvPr>
          <p:cNvSpPr txBox="1"/>
          <p:nvPr/>
        </p:nvSpPr>
        <p:spPr>
          <a:xfrm>
            <a:off x="817240" y="4368534"/>
            <a:ext cx="757118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ea typeface="+mn-lt"/>
                <a:cs typeface="+mn-lt"/>
                <a:hlinkClick r:id="rId2"/>
              </a:rPr>
              <a:t>https://ecdcmetrics.esss.dk</a:t>
            </a:r>
            <a:endParaRPr lang="en-US" sz="2000" dirty="0">
              <a:ea typeface="+mn-lt"/>
              <a:cs typeface="+mn-lt"/>
            </a:endParaRPr>
          </a:p>
          <a:p>
            <a:pPr algn="ctr"/>
            <a:endParaRPr lang="en-US" sz="2000" dirty="0">
              <a:ea typeface="Calibri"/>
              <a:cs typeface="Calibri"/>
            </a:endParaRPr>
          </a:p>
          <a:p>
            <a:pPr algn="ctr"/>
            <a:r>
              <a:rPr lang="en-US" sz="2000" dirty="0">
                <a:ea typeface="+mn-lt"/>
                <a:cs typeface="+mn-lt"/>
                <a:hlinkClick r:id="rId3"/>
              </a:rPr>
              <a:t>https://ecdcpos.esss.dk/ess</a:t>
            </a:r>
            <a:endParaRPr lang="en-US">
              <a:ea typeface="+mn-lt"/>
              <a:cs typeface="+mn-lt"/>
            </a:endParaRPr>
          </a:p>
          <a:p>
            <a:pPr algn="ctr"/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657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C3FD-3524-5922-A1B9-4A0F4ACA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system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BC6A6-67C7-BA22-1438-917EFDF9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F8A190-989F-42A1-B3EB-00BC20E7A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647832"/>
              </p:ext>
            </p:extLst>
          </p:nvPr>
        </p:nvGraphicFramePr>
        <p:xfrm>
          <a:off x="683568" y="1772816"/>
          <a:ext cx="7848872" cy="458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4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C3FD-3524-5922-A1B9-4A0F4ACA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system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BC6A6-67C7-BA22-1438-917EFDF9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F8A190-989F-42A1-B3EB-00BC20E7A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364420"/>
              </p:ext>
            </p:extLst>
          </p:nvPr>
        </p:nvGraphicFramePr>
        <p:xfrm>
          <a:off x="683568" y="1772816"/>
          <a:ext cx="7848872" cy="458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792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181C-2AC8-7E80-D1DF-7E58881C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608-DBC1-BA26-EA63-2E28254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metric access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7DDD-3C12-26F0-B079-A2F23EC0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B2FD7-1CE0-4ABE-A0B1-FD4E81567B46}"/>
              </a:ext>
            </a:extLst>
          </p:cNvPr>
          <p:cNvSpPr txBox="1"/>
          <p:nvPr/>
        </p:nvSpPr>
        <p:spPr>
          <a:xfrm>
            <a:off x="539552" y="2970100"/>
            <a:ext cx="3099299" cy="2862322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[tiborbukovics@efu0634 ~]$ </a:t>
            </a:r>
            <a:r>
              <a:rPr lang="en-US" sz="1200" b="1" err="1">
                <a:solidFill>
                  <a:srgbClr val="92D050"/>
                </a:solidFill>
                <a:latin typeface="SimSun"/>
                <a:ea typeface="SimSun"/>
              </a:rPr>
              <a:t>efurunning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  name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pid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dport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cport</a:t>
            </a:r>
            <a:endParaRPr lang="en-US" sz="1200">
              <a:solidFill>
                <a:srgbClr val="92D050"/>
              </a:solidFill>
              <a:latin typeface="SimSun"/>
              <a:ea typeface="SimSun"/>
            </a:endParaRP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-----------------------------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 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loki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104507 9021  8021 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 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loki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104686 9022  8022 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 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loki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104865 9023  8023 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 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loki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105044 9024  8024 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 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loki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105225 9025  8025 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 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loki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105404 9026  8026 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 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loki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105583 9027  8027 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 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loki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105762 9028  8028 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 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loki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105942 9029  8029 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 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cbm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106121 9030  8030 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    magic 104328 9820  8820 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-----------------------------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D8D6C-5387-4871-B532-A57E2A72CA9D}"/>
              </a:ext>
            </a:extLst>
          </p:cNvPr>
          <p:cNvSpPr txBox="1"/>
          <p:nvPr/>
        </p:nvSpPr>
        <p:spPr>
          <a:xfrm>
            <a:off x="539552" y="1556792"/>
            <a:ext cx="8147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commands available on EFU host machines (</a:t>
            </a:r>
            <a:r>
              <a:rPr lang="en-US" dirty="0" err="1"/>
              <a:t>ssh</a:t>
            </a:r>
            <a:r>
              <a:rPr lang="en-US" dirty="0"/>
              <a:t> efu0635):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efurunning</a:t>
            </a:r>
            <a:r>
              <a:rPr lang="en-US" b="1" dirty="0"/>
              <a:t>:</a:t>
            </a:r>
            <a:r>
              <a:rPr lang="en-US" dirty="0"/>
              <a:t> lists available </a:t>
            </a:r>
            <a:r>
              <a:rPr lang="en-US" dirty="0" err="1"/>
              <a:t>efu</a:t>
            </a:r>
            <a:r>
              <a:rPr lang="en-US" dirty="0"/>
              <a:t> and their ports (data and command ports)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efurates</a:t>
            </a:r>
            <a:r>
              <a:rPr lang="en-US" dirty="0"/>
              <a:t>: shows the most important performance counter changes per second, like incoming data and processed events.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9469B-F6E2-4546-ACED-8232E765A886}"/>
              </a:ext>
            </a:extLst>
          </p:cNvPr>
          <p:cNvSpPr txBox="1"/>
          <p:nvPr/>
        </p:nvSpPr>
        <p:spPr>
          <a:xfrm>
            <a:off x="4028121" y="2996785"/>
            <a:ext cx="4658679" cy="1723549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[tiborbukovics@efu0634 ~]$ </a:t>
            </a:r>
            <a:r>
              <a:rPr lang="en-US" sz="1200" err="1">
                <a:solidFill>
                  <a:srgbClr val="92D050"/>
                </a:solidFill>
                <a:latin typeface="SimSun"/>
                <a:ea typeface="SimSun"/>
              </a:rPr>
              <a:t>efurates</a:t>
            </a:r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 -p 8021</a:t>
            </a:r>
          </a:p>
          <a:p>
            <a:endParaRPr lang="en-US" sz="1200" dirty="0">
              <a:solidFill>
                <a:srgbClr val="92D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Change per second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------------------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efu.loki.bank0.receive.packets           93.7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efu.loki.bank0.receive.bytes         839162.3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efu.loki.bank0.parser.readout.count   34840.2</a:t>
            </a:r>
          </a:p>
          <a:p>
            <a:r>
              <a:rPr lang="en-US" sz="1200" dirty="0">
                <a:solidFill>
                  <a:srgbClr val="92D050"/>
                </a:solidFill>
                <a:latin typeface="SimSun"/>
                <a:ea typeface="SimSun"/>
              </a:rPr>
              <a:t>efu.loki.bank0.events.count           30517.1</a:t>
            </a:r>
          </a:p>
          <a:p>
            <a:endParaRPr lang="en-US" sz="1000" dirty="0">
              <a:solidFill>
                <a:srgbClr val="92D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60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181C-2AC8-7E80-D1DF-7E58881C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608-DBC1-BA26-EA63-2E28254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metric access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7DDD-3C12-26F0-B079-A2F23EC0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D8D6C-5387-4871-B532-A57E2A72CA9D}"/>
              </a:ext>
            </a:extLst>
          </p:cNvPr>
          <p:cNvSpPr txBox="1"/>
          <p:nvPr/>
        </p:nvSpPr>
        <p:spPr>
          <a:xfrm>
            <a:off x="539552" y="1556792"/>
            <a:ext cx="8147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commands available on EFU host machines (</a:t>
            </a:r>
            <a:r>
              <a:rPr lang="en-US" dirty="0" err="1"/>
              <a:t>ssh</a:t>
            </a:r>
            <a:r>
              <a:rPr lang="en-US" dirty="0"/>
              <a:t> efu0635):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efustats</a:t>
            </a:r>
            <a:r>
              <a:rPr lang="en-US" b="1" dirty="0"/>
              <a:t>: </a:t>
            </a:r>
            <a:r>
              <a:rPr lang="en-US" dirty="0"/>
              <a:t>most basic way to get metrics, displays all internal counter at current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D4329-452B-4F73-A15B-9E669DCE5BF0}"/>
              </a:ext>
            </a:extLst>
          </p:cNvPr>
          <p:cNvSpPr txBox="1"/>
          <p:nvPr/>
        </p:nvSpPr>
        <p:spPr>
          <a:xfrm>
            <a:off x="2195736" y="2619276"/>
            <a:ext cx="4978896" cy="347787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[tiborbukovics@efu0634 ~]$ </a:t>
            </a:r>
            <a:r>
              <a:rPr lang="en-US" sz="1000" b="1" err="1">
                <a:solidFill>
                  <a:srgbClr val="92D050"/>
                </a:solidFill>
                <a:latin typeface="SimSun"/>
                <a:ea typeface="SimSun"/>
              </a:rPr>
              <a:t>efustats</a:t>
            </a:r>
            <a:r>
              <a:rPr lang="en-US" sz="1000" b="1" dirty="0">
                <a:solidFill>
                  <a:srgbClr val="92D050"/>
                </a:solidFill>
                <a:latin typeface="SimSun"/>
                <a:ea typeface="SimSun"/>
              </a:rPr>
              <a:t> -p 8024 </a:t>
            </a:r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| grep -v 0$</a:t>
            </a:r>
          </a:p>
          <a:p>
            <a:endParaRPr lang="en-US" sz="1000" dirty="0">
              <a:solidFill>
                <a:srgbClr val="92D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Available stats (131):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efu.loki.bank3.receive.packets                                       952388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efu.loki.bank3.thread.input_idle                                 9539707641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efu.loki.bank3.parser.essheader.version.v1                           952389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efu.loki.bank3.parser.readout.header.count                        354289824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efu.loki.bank3.parser.readout.count                               354289824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efu.loki.bank3.events.count                                       354289824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efu.loki.bank3.thread.processing_idle                            9872670874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efu.loki.bank3.produce.cause.timeout                                  10141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efu.loki.bank3.producer.event.error_events                                4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efu.loki.bank3.producer.event.produce_bytes_ok                  14370182536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efu.loki.bank3.producer.event.produce_calls                          144709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efu.loki.bank3.producer.event.msg.num_of_msg_in_queue                     1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efu.loki.bank3.producer.event.msg.bytes_in_queue                      99304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efu.loki.bank3.producer.event.msg.delivery_success                   144708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efu.loki.bank3.producer.event.msg.status_persisted                   144708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efu.loki.bank3.producer.event.msg.msg_delivery_event                 144708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efu.loki.bank3.producer.event.error.timeout                               1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efu.loki.bank3.producer.event.error.transport                             3</a:t>
            </a:r>
          </a:p>
          <a:p>
            <a:r>
              <a:rPr lang="en-US" sz="1000" dirty="0">
                <a:solidFill>
                  <a:srgbClr val="92D050"/>
                </a:solidFill>
                <a:latin typeface="SimSun"/>
                <a:ea typeface="SimSun"/>
              </a:rPr>
              <a:t>efu.loki.bank3.main.uptime                                            10141</a:t>
            </a:r>
          </a:p>
        </p:txBody>
      </p:sp>
    </p:spTree>
    <p:extLst>
      <p:ext uri="{BB962C8B-B14F-4D97-AF65-F5344CB8AC3E}">
        <p14:creationId xmlns:p14="http://schemas.microsoft.com/office/powerpoint/2010/main" val="291855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181C-2AC8-7E80-D1DF-7E58881C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608-DBC1-BA26-EA63-2E28254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metric access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7DDD-3C12-26F0-B079-A2F23EC0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CF95B-ACD4-4747-B739-5172BD42ECFF}"/>
              </a:ext>
            </a:extLst>
          </p:cNvPr>
          <p:cNvSpPr txBox="1"/>
          <p:nvPr/>
        </p:nvSpPr>
        <p:spPr>
          <a:xfrm>
            <a:off x="457200" y="3429000"/>
            <a:ext cx="814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9846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181C-2AC8-7E80-D1DF-7E58881C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608-DBC1-BA26-EA63-2E28254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Grafana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7DDD-3C12-26F0-B079-A2F23EC0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32DEE33-F0B7-4D4E-8C88-A0C14360B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761307"/>
              </p:ext>
            </p:extLst>
          </p:nvPr>
        </p:nvGraphicFramePr>
        <p:xfrm>
          <a:off x="683568" y="1772816"/>
          <a:ext cx="7848872" cy="458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99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181C-2AC8-7E80-D1DF-7E58881C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608-DBC1-BA26-EA63-2E28254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Grafana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B7DDD-3C12-26F0-B079-A2F23EC0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D2EF4-050B-4E9F-AC9E-D499B22DA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" y="2348880"/>
            <a:ext cx="9144000" cy="39094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89D162-0BB3-469A-BC30-921ECDEA27D9}"/>
              </a:ext>
            </a:extLst>
          </p:cNvPr>
          <p:cNvSpPr/>
          <p:nvPr/>
        </p:nvSpPr>
        <p:spPr>
          <a:xfrm>
            <a:off x="0" y="2780928"/>
            <a:ext cx="27718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AFCD6E-8C15-4CC3-AA70-72FA656FDFA8}"/>
              </a:ext>
            </a:extLst>
          </p:cNvPr>
          <p:cNvSpPr/>
          <p:nvPr/>
        </p:nvSpPr>
        <p:spPr>
          <a:xfrm>
            <a:off x="6948264" y="2778181"/>
            <a:ext cx="220007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3ED9D-ECD9-478D-9095-B126074790E3}"/>
              </a:ext>
            </a:extLst>
          </p:cNvPr>
          <p:cNvSpPr txBox="1"/>
          <p:nvPr/>
        </p:nvSpPr>
        <p:spPr>
          <a:xfrm>
            <a:off x="457200" y="155679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 selectors left side (instrument and region), time frame and refresh rate on right side</a:t>
            </a:r>
          </a:p>
        </p:txBody>
      </p:sp>
    </p:spTree>
    <p:extLst>
      <p:ext uri="{BB962C8B-B14F-4D97-AF65-F5344CB8AC3E}">
        <p14:creationId xmlns:p14="http://schemas.microsoft.com/office/powerpoint/2010/main" val="2094449490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15796</TotalTime>
  <Words>1105</Words>
  <Application>Microsoft Office PowerPoint</Application>
  <PresentationFormat>On-screen Show (4:3)</PresentationFormat>
  <Paragraphs>136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ESS Core Powerpoint</vt:lpstr>
      <vt:lpstr>Office-tema</vt:lpstr>
      <vt:lpstr>PowerPoint Presentation</vt:lpstr>
      <vt:lpstr>PowerPoint Presentation</vt:lpstr>
      <vt:lpstr>Metric system</vt:lpstr>
      <vt:lpstr>Metric system</vt:lpstr>
      <vt:lpstr>Basic metric access</vt:lpstr>
      <vt:lpstr>Basic metric access</vt:lpstr>
      <vt:lpstr>Basic metric access</vt:lpstr>
      <vt:lpstr>Grafana</vt:lpstr>
      <vt:lpstr>Grafana</vt:lpstr>
      <vt:lpstr>Grafana</vt:lpstr>
      <vt:lpstr>Grafana</vt:lpstr>
      <vt:lpstr>Grafana</vt:lpstr>
      <vt:lpstr>Grafana</vt:lpstr>
      <vt:lpstr>Grafana</vt:lpstr>
      <vt:lpstr>Grafana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Tibor Bukovics</cp:lastModifiedBy>
  <cp:revision>552</cp:revision>
  <cp:lastPrinted>2019-08-27T13:40:04Z</cp:lastPrinted>
  <dcterms:created xsi:type="dcterms:W3CDTF">2013-10-29T16:05:10Z</dcterms:created>
  <dcterms:modified xsi:type="dcterms:W3CDTF">2026-01-20T08:26:03Z</dcterms:modified>
</cp:coreProperties>
</file>