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7" r:id="rId2"/>
    <p:sldId id="258" r:id="rId3"/>
    <p:sldId id="321" r:id="rId4"/>
    <p:sldId id="333" r:id="rId5"/>
    <p:sldId id="322" r:id="rId6"/>
    <p:sldId id="259" r:id="rId7"/>
    <p:sldId id="327" r:id="rId8"/>
    <p:sldId id="280" r:id="rId9"/>
    <p:sldId id="320" r:id="rId10"/>
    <p:sldId id="335" r:id="rId11"/>
    <p:sldId id="317" r:id="rId12"/>
    <p:sldId id="312" r:id="rId13"/>
    <p:sldId id="318" r:id="rId14"/>
    <p:sldId id="316" r:id="rId15"/>
    <p:sldId id="299" r:id="rId16"/>
    <p:sldId id="334" r:id="rId17"/>
    <p:sldId id="300" r:id="rId18"/>
    <p:sldId id="301" r:id="rId19"/>
    <p:sldId id="329" r:id="rId20"/>
    <p:sldId id="291" r:id="rId21"/>
    <p:sldId id="292" r:id="rId22"/>
    <p:sldId id="328" r:id="rId23"/>
    <p:sldId id="33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9" d="100"/>
          <a:sy n="99" d="100"/>
        </p:scale>
        <p:origin x="-1376" y="7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50559-51EB-4840-B7AF-05778273A4D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56BD1AEB-6B91-9048-A002-D30D615DA070}">
      <dgm:prSet phldrT="[Text]"/>
      <dgm:spPr/>
      <dgm:t>
        <a:bodyPr/>
        <a:lstStyle/>
        <a:p>
          <a:r>
            <a:rPr lang="en-US" dirty="0" smtClean="0"/>
            <a:t>Head of Accelerator</a:t>
          </a:r>
          <a:endParaRPr lang="en-US" dirty="0"/>
        </a:p>
      </dgm:t>
    </dgm:pt>
    <dgm:pt modelId="{F5CF60CC-6CE2-5444-BF41-F4EE81CA2DAE}" type="parTrans" cxnId="{02D7913B-FFB4-F949-9411-DB02D511A296}">
      <dgm:prSet/>
      <dgm:spPr/>
      <dgm:t>
        <a:bodyPr/>
        <a:lstStyle/>
        <a:p>
          <a:endParaRPr lang="en-US"/>
        </a:p>
      </dgm:t>
    </dgm:pt>
    <dgm:pt modelId="{1A7F5FC7-0DB6-DF46-8ACC-C03F17026B9A}" type="sibTrans" cxnId="{02D7913B-FFB4-F949-9411-DB02D511A296}">
      <dgm:prSet/>
      <dgm:spPr/>
      <dgm:t>
        <a:bodyPr/>
        <a:lstStyle/>
        <a:p>
          <a:endParaRPr lang="en-US"/>
        </a:p>
      </dgm:t>
    </dgm:pt>
    <dgm:pt modelId="{BE1FE614-E7F2-4E4F-B2BF-495E510D7521}" type="asst">
      <dgm:prSet phldrT="[Text]"/>
      <dgm:spPr>
        <a:solidFill>
          <a:schemeClr val="accent1"/>
        </a:solidFill>
        <a:ln>
          <a:solidFill>
            <a:srgbClr val="4F81BD"/>
          </a:solidFill>
        </a:ln>
      </dgm:spPr>
      <dgm:t>
        <a:bodyPr/>
        <a:lstStyle/>
        <a:p>
          <a:r>
            <a:rPr lang="en-US" dirty="0" smtClean="0"/>
            <a:t>Admin and QA</a:t>
          </a:r>
          <a:endParaRPr lang="en-US" dirty="0"/>
        </a:p>
      </dgm:t>
    </dgm:pt>
    <dgm:pt modelId="{36164A6E-60A1-1947-90F6-F061E7775B37}" type="parTrans" cxnId="{35F6E76C-EC9B-0F43-80F2-7AAE7255E324}">
      <dgm:prSet/>
      <dgm:spPr/>
      <dgm:t>
        <a:bodyPr/>
        <a:lstStyle/>
        <a:p>
          <a:endParaRPr lang="en-US"/>
        </a:p>
      </dgm:t>
    </dgm:pt>
    <dgm:pt modelId="{84B8C3CE-B858-464F-A380-2A158B7F724F}" type="sibTrans" cxnId="{35F6E76C-EC9B-0F43-80F2-7AAE7255E324}">
      <dgm:prSet/>
      <dgm:spPr/>
      <dgm:t>
        <a:bodyPr/>
        <a:lstStyle/>
        <a:p>
          <a:endParaRPr lang="en-US"/>
        </a:p>
      </dgm:t>
    </dgm:pt>
    <dgm:pt modelId="{B9636EE7-C37F-694E-92B9-9BE5A4026BC9}">
      <dgm:prSet phldrT="[Text]"/>
      <dgm:spPr/>
      <dgm:t>
        <a:bodyPr/>
        <a:lstStyle/>
        <a:p>
          <a:r>
            <a:rPr lang="en-US" dirty="0" smtClean="0"/>
            <a:t>BP, OP and BD</a:t>
          </a:r>
        </a:p>
        <a:p>
          <a:r>
            <a:rPr lang="en-US" dirty="0" smtClean="0"/>
            <a:t>Andreas J</a:t>
          </a:r>
          <a:endParaRPr lang="en-US" dirty="0"/>
        </a:p>
      </dgm:t>
    </dgm:pt>
    <dgm:pt modelId="{88E0E4F1-79B0-B14E-BD49-6E687DF1EBC6}" type="parTrans" cxnId="{BD4C43AB-E078-B149-ABF8-FA285F9C4232}">
      <dgm:prSet/>
      <dgm:spPr/>
      <dgm:t>
        <a:bodyPr/>
        <a:lstStyle/>
        <a:p>
          <a:endParaRPr lang="en-US"/>
        </a:p>
      </dgm:t>
    </dgm:pt>
    <dgm:pt modelId="{0D3953E8-D143-9448-B13D-C31A56B83CAA}" type="sibTrans" cxnId="{BD4C43AB-E078-B149-ABF8-FA285F9C4232}">
      <dgm:prSet/>
      <dgm:spPr/>
      <dgm:t>
        <a:bodyPr/>
        <a:lstStyle/>
        <a:p>
          <a:endParaRPr lang="en-US"/>
        </a:p>
      </dgm:t>
    </dgm:pt>
    <dgm:pt modelId="{27A313A7-F808-014F-B242-D85BAE3420F7}">
      <dgm:prSet phldrT="[Text]"/>
      <dgm:spPr/>
      <dgm:t>
        <a:bodyPr/>
        <a:lstStyle/>
        <a:p>
          <a:r>
            <a:rPr lang="en-US" dirty="0" smtClean="0"/>
            <a:t>RF</a:t>
          </a:r>
        </a:p>
        <a:p>
          <a:r>
            <a:rPr lang="en-US" dirty="0" smtClean="0"/>
            <a:t>Anders S</a:t>
          </a:r>
          <a:endParaRPr lang="en-US" dirty="0"/>
        </a:p>
      </dgm:t>
    </dgm:pt>
    <dgm:pt modelId="{EA949402-738E-9545-82D9-896839331CA3}" type="parTrans" cxnId="{2A62E866-441A-AE45-A00C-6488B7AE779D}">
      <dgm:prSet/>
      <dgm:spPr/>
      <dgm:t>
        <a:bodyPr/>
        <a:lstStyle/>
        <a:p>
          <a:endParaRPr lang="en-US"/>
        </a:p>
      </dgm:t>
    </dgm:pt>
    <dgm:pt modelId="{266004BE-435F-E14E-8241-CBF8C7712F49}" type="sibTrans" cxnId="{2A62E866-441A-AE45-A00C-6488B7AE779D}">
      <dgm:prSet/>
      <dgm:spPr/>
      <dgm:t>
        <a:bodyPr/>
        <a:lstStyle/>
        <a:p>
          <a:endParaRPr lang="en-US"/>
        </a:p>
      </dgm:t>
    </dgm:pt>
    <dgm:pt modelId="{6D431A7B-C176-014D-9F89-192040D548B8}">
      <dgm:prSet phldrT="[Text]"/>
      <dgm:spPr/>
      <dgm:t>
        <a:bodyPr/>
        <a:lstStyle/>
        <a:p>
          <a:r>
            <a:rPr lang="en-US" dirty="0" smtClean="0"/>
            <a:t>STS</a:t>
          </a:r>
        </a:p>
        <a:p>
          <a:r>
            <a:rPr lang="en-US" dirty="0" smtClean="0"/>
            <a:t>John W</a:t>
          </a:r>
          <a:endParaRPr lang="en-US" dirty="0"/>
        </a:p>
      </dgm:t>
    </dgm:pt>
    <dgm:pt modelId="{C4B8E2D6-6338-0047-AE6D-8F57220E7133}" type="parTrans" cxnId="{CB08C865-4DF0-C842-ADB8-D5C36FE0A43A}">
      <dgm:prSet/>
      <dgm:spPr/>
      <dgm:t>
        <a:bodyPr/>
        <a:lstStyle/>
        <a:p>
          <a:endParaRPr lang="en-US"/>
        </a:p>
      </dgm:t>
    </dgm:pt>
    <dgm:pt modelId="{6229CD0D-CD28-4641-A0CF-B09CBBCE53B3}" type="sibTrans" cxnId="{CB08C865-4DF0-C842-ADB8-D5C36FE0A43A}">
      <dgm:prSet/>
      <dgm:spPr/>
      <dgm:t>
        <a:bodyPr/>
        <a:lstStyle/>
        <a:p>
          <a:endParaRPr lang="en-US"/>
        </a:p>
      </dgm:t>
    </dgm:pt>
    <dgm:pt modelId="{7BE8F279-99F2-544B-8677-F56B89E37415}">
      <dgm:prSet phldrT="[Text]"/>
      <dgm:spPr>
        <a:solidFill>
          <a:schemeClr val="accent1">
            <a:lumMod val="75000"/>
          </a:schemeClr>
        </a:solidFill>
      </dgm:spPr>
      <dgm:t>
        <a:bodyPr/>
        <a:lstStyle/>
        <a:p>
          <a:r>
            <a:rPr lang="en-US" dirty="0" smtClean="0"/>
            <a:t>LINAC</a:t>
          </a:r>
        </a:p>
        <a:p>
          <a:r>
            <a:rPr lang="en-US" dirty="0" err="1" smtClean="0"/>
            <a:t>Håkan</a:t>
          </a:r>
          <a:r>
            <a:rPr lang="en-US" dirty="0" smtClean="0"/>
            <a:t> D</a:t>
          </a:r>
          <a:endParaRPr lang="en-US" dirty="0"/>
        </a:p>
      </dgm:t>
    </dgm:pt>
    <dgm:pt modelId="{888093E6-C2A7-0941-99DC-0B3F62AE7DBA}" type="parTrans" cxnId="{A1D2BE06-8CC3-5E41-B6D6-1569DF4CB735}">
      <dgm:prSet/>
      <dgm:spPr/>
      <dgm:t>
        <a:bodyPr/>
        <a:lstStyle/>
        <a:p>
          <a:endParaRPr lang="en-US"/>
        </a:p>
      </dgm:t>
    </dgm:pt>
    <dgm:pt modelId="{6AC21BBD-204C-8C43-A863-BFFD5CF09C7C}" type="sibTrans" cxnId="{A1D2BE06-8CC3-5E41-B6D6-1569DF4CB735}">
      <dgm:prSet/>
      <dgm:spPr/>
      <dgm:t>
        <a:bodyPr/>
        <a:lstStyle/>
        <a:p>
          <a:endParaRPr lang="en-US"/>
        </a:p>
      </dgm:t>
    </dgm:pt>
    <dgm:pt modelId="{42A24256-EC0C-8248-8884-55FF0EC52F01}" type="asst">
      <dgm:prSet phldrT="[Text]"/>
      <dgm:spPr>
        <a:solidFill>
          <a:schemeClr val="accent1">
            <a:lumMod val="40000"/>
            <a:lumOff val="60000"/>
          </a:schemeClr>
        </a:solidFill>
      </dgm:spPr>
      <dgm:t>
        <a:bodyPr/>
        <a:lstStyle/>
        <a:p>
          <a:r>
            <a:rPr lang="en-US" dirty="0" smtClean="0">
              <a:solidFill>
                <a:srgbClr val="000000"/>
              </a:solidFill>
            </a:rPr>
            <a:t>Planning</a:t>
          </a:r>
          <a:endParaRPr lang="en-US" dirty="0">
            <a:solidFill>
              <a:srgbClr val="000000"/>
            </a:solidFill>
          </a:endParaRPr>
        </a:p>
      </dgm:t>
    </dgm:pt>
    <dgm:pt modelId="{9E9BBF8B-FD9E-0B49-8BC8-AA0FB5B4A735}" type="parTrans" cxnId="{2253883C-0F3C-EC43-BC6F-550A43ADC9D1}">
      <dgm:prSet/>
      <dgm:spPr/>
      <dgm:t>
        <a:bodyPr/>
        <a:lstStyle/>
        <a:p>
          <a:endParaRPr lang="en-US"/>
        </a:p>
      </dgm:t>
    </dgm:pt>
    <dgm:pt modelId="{E792A66D-C15A-EB4C-914A-923C1AE8B0DF}" type="sibTrans" cxnId="{2253883C-0F3C-EC43-BC6F-550A43ADC9D1}">
      <dgm:prSet/>
      <dgm:spPr/>
      <dgm:t>
        <a:bodyPr/>
        <a:lstStyle/>
        <a:p>
          <a:endParaRPr lang="en-US"/>
        </a:p>
      </dgm:t>
    </dgm:pt>
    <dgm:pt modelId="{3770D0D1-3B77-7E48-A17D-4776D81CEDAC}">
      <dgm:prSet phldrT="[Text]"/>
      <dgm:spPr>
        <a:solidFill>
          <a:srgbClr val="376092"/>
        </a:solidFill>
      </dgm:spPr>
      <dgm:t>
        <a:bodyPr/>
        <a:lstStyle/>
        <a:p>
          <a:r>
            <a:rPr lang="en-US" dirty="0" smtClean="0"/>
            <a:t>Integration and coordination</a:t>
          </a:r>
        </a:p>
        <a:p>
          <a:r>
            <a:rPr lang="en-US" dirty="0" smtClean="0"/>
            <a:t>David M</a:t>
          </a:r>
          <a:endParaRPr lang="en-US" dirty="0"/>
        </a:p>
      </dgm:t>
    </dgm:pt>
    <dgm:pt modelId="{91BD93B3-6C0E-A041-9392-DC9492D0B6D4}" type="parTrans" cxnId="{75FA70B7-8098-1742-BCB6-DDC4DD0BD34E}">
      <dgm:prSet/>
      <dgm:spPr/>
      <dgm:t>
        <a:bodyPr/>
        <a:lstStyle/>
        <a:p>
          <a:endParaRPr lang="en-US"/>
        </a:p>
      </dgm:t>
    </dgm:pt>
    <dgm:pt modelId="{8966B930-1BE8-394B-ABC5-1E6D643A6A16}" type="sibTrans" cxnId="{75FA70B7-8098-1742-BCB6-DDC4DD0BD34E}">
      <dgm:prSet/>
      <dgm:spPr/>
      <dgm:t>
        <a:bodyPr/>
        <a:lstStyle/>
        <a:p>
          <a:endParaRPr lang="en-US"/>
        </a:p>
      </dgm:t>
    </dgm:pt>
    <dgm:pt modelId="{8D7F4CF1-C65B-2744-8B62-350FF4432B24}">
      <dgm:prSet phldrT="[Text]"/>
      <dgm:spPr>
        <a:solidFill>
          <a:srgbClr val="376092"/>
        </a:solidFill>
      </dgm:spPr>
      <dgm:t>
        <a:bodyPr/>
        <a:lstStyle/>
        <a:p>
          <a:r>
            <a:rPr lang="en-US" dirty="0" smtClean="0"/>
            <a:t>Safety</a:t>
          </a:r>
        </a:p>
        <a:p>
          <a:r>
            <a:rPr lang="en-US" dirty="0" err="1" smtClean="0"/>
            <a:t>Lali</a:t>
          </a:r>
          <a:r>
            <a:rPr lang="en-US" dirty="0" smtClean="0"/>
            <a:t> T</a:t>
          </a:r>
          <a:endParaRPr lang="en-US" dirty="0"/>
        </a:p>
      </dgm:t>
    </dgm:pt>
    <dgm:pt modelId="{56D3FA82-C8C1-3441-808F-8556C13F01A6}" type="parTrans" cxnId="{31E8F20F-3B4B-364F-82C1-06AE73DD53D0}">
      <dgm:prSet/>
      <dgm:spPr/>
      <dgm:t>
        <a:bodyPr/>
        <a:lstStyle/>
        <a:p>
          <a:endParaRPr lang="en-US"/>
        </a:p>
      </dgm:t>
    </dgm:pt>
    <dgm:pt modelId="{57A09919-AAA3-3548-A08E-4E04240BED74}" type="sibTrans" cxnId="{31E8F20F-3B4B-364F-82C1-06AE73DD53D0}">
      <dgm:prSet/>
      <dgm:spPr/>
      <dgm:t>
        <a:bodyPr/>
        <a:lstStyle/>
        <a:p>
          <a:endParaRPr lang="en-US"/>
        </a:p>
      </dgm:t>
    </dgm:pt>
    <dgm:pt modelId="{B7CEE87E-1EF4-C949-AA3C-EF5DEF037F59}">
      <dgm:prSet phldrT="[Text]"/>
      <dgm:spPr/>
      <dgm:t>
        <a:bodyPr/>
        <a:lstStyle/>
        <a:p>
          <a:r>
            <a:rPr lang="en-US" dirty="0" smtClean="0"/>
            <a:t>BP</a:t>
          </a:r>
        </a:p>
        <a:p>
          <a:r>
            <a:rPr lang="en-US" dirty="0" smtClean="0"/>
            <a:t>M.E.</a:t>
          </a:r>
          <a:endParaRPr lang="en-US" dirty="0"/>
        </a:p>
      </dgm:t>
    </dgm:pt>
    <dgm:pt modelId="{CD896A6F-F258-6E46-9EB2-3B1F73608B49}" type="parTrans" cxnId="{20EB06E7-CDC9-2145-849E-2CBC6265383E}">
      <dgm:prSet/>
      <dgm:spPr/>
      <dgm:t>
        <a:bodyPr/>
        <a:lstStyle/>
        <a:p>
          <a:endParaRPr lang="en-US"/>
        </a:p>
      </dgm:t>
    </dgm:pt>
    <dgm:pt modelId="{3A5226D0-0954-D84B-ABC8-791A30E4432E}" type="sibTrans" cxnId="{20EB06E7-CDC9-2145-849E-2CBC6265383E}">
      <dgm:prSet/>
      <dgm:spPr/>
      <dgm:t>
        <a:bodyPr/>
        <a:lstStyle/>
        <a:p>
          <a:endParaRPr lang="en-US"/>
        </a:p>
      </dgm:t>
    </dgm:pt>
    <dgm:pt modelId="{1ED3B530-03F4-7C45-BD3B-F8E9F8E6573C}">
      <dgm:prSet phldrT="[Text]"/>
      <dgm:spPr/>
      <dgm:t>
        <a:bodyPr/>
        <a:lstStyle/>
        <a:p>
          <a:r>
            <a:rPr lang="en-US" dirty="0" smtClean="0"/>
            <a:t>BD</a:t>
          </a:r>
        </a:p>
        <a:p>
          <a:r>
            <a:rPr lang="en-US" dirty="0" smtClean="0"/>
            <a:t>Vacant</a:t>
          </a:r>
          <a:endParaRPr lang="en-US" dirty="0"/>
        </a:p>
      </dgm:t>
    </dgm:pt>
    <dgm:pt modelId="{E090203F-44DC-2A41-9F9F-1795570AC988}" type="parTrans" cxnId="{674AFB49-4C6E-0141-9202-24C5AE1A513D}">
      <dgm:prSet/>
      <dgm:spPr/>
      <dgm:t>
        <a:bodyPr/>
        <a:lstStyle/>
        <a:p>
          <a:endParaRPr lang="en-US"/>
        </a:p>
      </dgm:t>
    </dgm:pt>
    <dgm:pt modelId="{B9584D03-D852-7348-8611-62A199033705}" type="sibTrans" cxnId="{674AFB49-4C6E-0141-9202-24C5AE1A513D}">
      <dgm:prSet/>
      <dgm:spPr/>
      <dgm:t>
        <a:bodyPr/>
        <a:lstStyle/>
        <a:p>
          <a:endParaRPr lang="en-US"/>
        </a:p>
      </dgm:t>
    </dgm:pt>
    <dgm:pt modelId="{8CCEC33E-68C2-F249-BFCF-07130A7A4AC4}">
      <dgm:prSet phldrT="[Text]"/>
      <dgm:spPr/>
      <dgm:t>
        <a:bodyPr/>
        <a:lstStyle/>
        <a:p>
          <a:r>
            <a:rPr lang="en-US" dirty="0" smtClean="0"/>
            <a:t>Power</a:t>
          </a:r>
        </a:p>
        <a:p>
          <a:r>
            <a:rPr lang="en-US" dirty="0" smtClean="0"/>
            <a:t>C.M.</a:t>
          </a:r>
          <a:endParaRPr lang="en-US" dirty="0"/>
        </a:p>
      </dgm:t>
    </dgm:pt>
    <dgm:pt modelId="{5FE28005-405C-D541-A02A-01A08ED52DE7}" type="parTrans" cxnId="{8D20D642-4735-4B45-8D72-D36D21712416}">
      <dgm:prSet/>
      <dgm:spPr/>
      <dgm:t>
        <a:bodyPr/>
        <a:lstStyle/>
        <a:p>
          <a:endParaRPr lang="en-US"/>
        </a:p>
      </dgm:t>
    </dgm:pt>
    <dgm:pt modelId="{65F16E43-42BE-AF4C-AFA7-C9D9564CEC9B}" type="sibTrans" cxnId="{8D20D642-4735-4B45-8D72-D36D21712416}">
      <dgm:prSet/>
      <dgm:spPr/>
      <dgm:t>
        <a:bodyPr/>
        <a:lstStyle/>
        <a:p>
          <a:endParaRPr lang="en-US"/>
        </a:p>
      </dgm:t>
    </dgm:pt>
    <dgm:pt modelId="{BC1F13F3-6A85-AB4C-B5D8-2D629FD14A27}">
      <dgm:prSet phldrT="[Text]"/>
      <dgm:spPr/>
      <dgm:t>
        <a:bodyPr/>
        <a:lstStyle/>
        <a:p>
          <a:r>
            <a:rPr lang="en-US" dirty="0" smtClean="0"/>
            <a:t>RF sources</a:t>
          </a:r>
        </a:p>
        <a:p>
          <a:r>
            <a:rPr lang="en-US" dirty="0" smtClean="0"/>
            <a:t>M.J.</a:t>
          </a:r>
          <a:endParaRPr lang="en-US" dirty="0"/>
        </a:p>
      </dgm:t>
    </dgm:pt>
    <dgm:pt modelId="{3EAF7E90-D8A4-F941-8561-0E8B99965786}" type="parTrans" cxnId="{9DD5FC85-DC52-A449-B4FD-DEC05C1D61B4}">
      <dgm:prSet/>
      <dgm:spPr/>
      <dgm:t>
        <a:bodyPr/>
        <a:lstStyle/>
        <a:p>
          <a:endParaRPr lang="en-US"/>
        </a:p>
      </dgm:t>
    </dgm:pt>
    <dgm:pt modelId="{8A9EA9AE-C19F-C146-A29D-509EB91716CD}" type="sibTrans" cxnId="{9DD5FC85-DC52-A449-B4FD-DEC05C1D61B4}">
      <dgm:prSet/>
      <dgm:spPr/>
      <dgm:t>
        <a:bodyPr/>
        <a:lstStyle/>
        <a:p>
          <a:endParaRPr lang="en-US"/>
        </a:p>
      </dgm:t>
    </dgm:pt>
    <dgm:pt modelId="{46154502-CE14-1E4B-B2C3-79B62209EF52}">
      <dgm:prSet phldrT="[Text]"/>
      <dgm:spPr/>
      <dgm:t>
        <a:bodyPr/>
        <a:lstStyle/>
        <a:p>
          <a:r>
            <a:rPr lang="en-US" dirty="0" smtClean="0"/>
            <a:t>Vacuum</a:t>
          </a:r>
        </a:p>
        <a:p>
          <a:r>
            <a:rPr lang="en-US" dirty="0" smtClean="0"/>
            <a:t>P.L.</a:t>
          </a:r>
          <a:endParaRPr lang="en-US" dirty="0"/>
        </a:p>
      </dgm:t>
    </dgm:pt>
    <dgm:pt modelId="{C95A75E7-B82A-1643-9A5D-3C8EB593081E}" type="parTrans" cxnId="{445824A6-021D-4548-9E55-F45299B11457}">
      <dgm:prSet/>
      <dgm:spPr/>
      <dgm:t>
        <a:bodyPr/>
        <a:lstStyle/>
        <a:p>
          <a:endParaRPr lang="en-US"/>
        </a:p>
      </dgm:t>
    </dgm:pt>
    <dgm:pt modelId="{EA1E6A77-673A-D740-80A5-B6BA71CBC0E0}" type="sibTrans" cxnId="{445824A6-021D-4548-9E55-F45299B11457}">
      <dgm:prSet/>
      <dgm:spPr/>
      <dgm:t>
        <a:bodyPr/>
        <a:lstStyle/>
        <a:p>
          <a:endParaRPr lang="en-US"/>
        </a:p>
      </dgm:t>
    </dgm:pt>
    <dgm:pt modelId="{46F89886-91EE-6345-9815-E4269EF8D240}">
      <dgm:prSet phldrT="[Text]"/>
      <dgm:spPr/>
      <dgm:t>
        <a:bodyPr/>
        <a:lstStyle/>
        <a:p>
          <a:r>
            <a:rPr lang="en-US" dirty="0" err="1" smtClean="0"/>
            <a:t>Cryo</a:t>
          </a:r>
          <a:endParaRPr lang="en-US" dirty="0" smtClean="0"/>
        </a:p>
        <a:p>
          <a:r>
            <a:rPr lang="en-US" dirty="0" smtClean="0"/>
            <a:t>P.A.</a:t>
          </a:r>
          <a:endParaRPr lang="en-US" dirty="0"/>
        </a:p>
      </dgm:t>
    </dgm:pt>
    <dgm:pt modelId="{28552F44-6372-064E-B2E1-5BEC137F269D}" type="parTrans" cxnId="{6EFBA12A-A724-1C47-8972-C5EF4D7F0B17}">
      <dgm:prSet/>
      <dgm:spPr/>
      <dgm:t>
        <a:bodyPr/>
        <a:lstStyle/>
        <a:p>
          <a:endParaRPr lang="en-US"/>
        </a:p>
      </dgm:t>
    </dgm:pt>
    <dgm:pt modelId="{26BA2115-733A-324E-8EE5-376AA47D3B4F}" type="sibTrans" cxnId="{6EFBA12A-A724-1C47-8972-C5EF4D7F0B17}">
      <dgm:prSet/>
      <dgm:spPr/>
      <dgm:t>
        <a:bodyPr/>
        <a:lstStyle/>
        <a:p>
          <a:endParaRPr lang="en-US"/>
        </a:p>
      </dgm:t>
    </dgm:pt>
    <dgm:pt modelId="{0038B0E9-E843-3E4F-A07E-3461C0B29260}">
      <dgm:prSet phldrT="[Text]"/>
      <dgm:spPr/>
      <dgm:t>
        <a:bodyPr/>
        <a:lstStyle/>
        <a:p>
          <a:r>
            <a:rPr lang="en-US" dirty="0" smtClean="0"/>
            <a:t>NCL</a:t>
          </a:r>
        </a:p>
        <a:p>
          <a:r>
            <a:rPr lang="en-US" dirty="0" smtClean="0"/>
            <a:t>Vacant</a:t>
          </a:r>
          <a:endParaRPr lang="en-US" dirty="0"/>
        </a:p>
      </dgm:t>
    </dgm:pt>
    <dgm:pt modelId="{9D46F84E-3E3C-E044-A58C-AAD66163C72E}" type="parTrans" cxnId="{8A682460-C4A2-3845-ABEA-8010FB69B671}">
      <dgm:prSet/>
      <dgm:spPr/>
      <dgm:t>
        <a:bodyPr/>
        <a:lstStyle/>
        <a:p>
          <a:endParaRPr lang="en-US"/>
        </a:p>
      </dgm:t>
    </dgm:pt>
    <dgm:pt modelId="{AAD6A1D0-C784-D342-A0C6-3E8631B0C348}" type="sibTrans" cxnId="{8A682460-C4A2-3845-ABEA-8010FB69B671}">
      <dgm:prSet/>
      <dgm:spPr/>
      <dgm:t>
        <a:bodyPr/>
        <a:lstStyle/>
        <a:p>
          <a:endParaRPr lang="en-US"/>
        </a:p>
      </dgm:t>
    </dgm:pt>
    <dgm:pt modelId="{4104B371-DFD6-1045-8373-C2C10001A660}">
      <dgm:prSet phldrT="[Text]"/>
      <dgm:spPr/>
      <dgm:t>
        <a:bodyPr/>
        <a:lstStyle/>
        <a:p>
          <a:r>
            <a:rPr lang="en-US" dirty="0" smtClean="0"/>
            <a:t>SCL</a:t>
          </a:r>
        </a:p>
        <a:p>
          <a:r>
            <a:rPr lang="en-US" dirty="0" smtClean="0"/>
            <a:t>S.M.</a:t>
          </a:r>
          <a:endParaRPr lang="en-US" dirty="0"/>
        </a:p>
      </dgm:t>
    </dgm:pt>
    <dgm:pt modelId="{5B54AA0D-E316-7B41-8A69-D8058D428FBE}" type="parTrans" cxnId="{D4D1AA5F-6BCB-3C4B-8F36-7BFFC570ADE2}">
      <dgm:prSet/>
      <dgm:spPr/>
      <dgm:t>
        <a:bodyPr/>
        <a:lstStyle/>
        <a:p>
          <a:endParaRPr lang="en-US"/>
        </a:p>
      </dgm:t>
    </dgm:pt>
    <dgm:pt modelId="{285F9E37-1C7D-BC49-8742-BF71361F3224}" type="sibTrans" cxnId="{D4D1AA5F-6BCB-3C4B-8F36-7BFFC570ADE2}">
      <dgm:prSet/>
      <dgm:spPr/>
      <dgm:t>
        <a:bodyPr/>
        <a:lstStyle/>
        <a:p>
          <a:endParaRPr lang="en-US"/>
        </a:p>
      </dgm:t>
    </dgm:pt>
    <dgm:pt modelId="{BDA14939-B640-BE40-B962-10BB9D4815E4}" type="pres">
      <dgm:prSet presAssocID="{1D150559-51EB-4840-B7AF-05778273A4DC}" presName="hierChild1" presStyleCnt="0">
        <dgm:presLayoutVars>
          <dgm:orgChart val="1"/>
          <dgm:chPref val="1"/>
          <dgm:dir/>
          <dgm:animOne val="branch"/>
          <dgm:animLvl val="lvl"/>
          <dgm:resizeHandles/>
        </dgm:presLayoutVars>
      </dgm:prSet>
      <dgm:spPr/>
      <dgm:t>
        <a:bodyPr/>
        <a:lstStyle/>
        <a:p>
          <a:endParaRPr lang="en-US"/>
        </a:p>
      </dgm:t>
    </dgm:pt>
    <dgm:pt modelId="{84FFDB57-BCA7-5E48-9DD2-3FCE8D258E61}" type="pres">
      <dgm:prSet presAssocID="{56BD1AEB-6B91-9048-A002-D30D615DA070}" presName="hierRoot1" presStyleCnt="0">
        <dgm:presLayoutVars>
          <dgm:hierBranch val="init"/>
        </dgm:presLayoutVars>
      </dgm:prSet>
      <dgm:spPr/>
    </dgm:pt>
    <dgm:pt modelId="{748F7AC6-801A-E443-A4C1-26206FB9D7B3}" type="pres">
      <dgm:prSet presAssocID="{56BD1AEB-6B91-9048-A002-D30D615DA070}" presName="rootComposite1" presStyleCnt="0"/>
      <dgm:spPr/>
    </dgm:pt>
    <dgm:pt modelId="{56590E49-238F-4E4F-85DE-9BEC59B5B8E1}" type="pres">
      <dgm:prSet presAssocID="{56BD1AEB-6B91-9048-A002-D30D615DA070}" presName="rootText1" presStyleLbl="node0" presStyleIdx="0" presStyleCnt="1" custLinFactNeighborX="2034" custLinFactNeighborY="-29119">
        <dgm:presLayoutVars>
          <dgm:chPref val="3"/>
        </dgm:presLayoutVars>
      </dgm:prSet>
      <dgm:spPr/>
      <dgm:t>
        <a:bodyPr/>
        <a:lstStyle/>
        <a:p>
          <a:endParaRPr lang="en-US"/>
        </a:p>
      </dgm:t>
    </dgm:pt>
    <dgm:pt modelId="{8F50C96A-4F59-C442-AE19-3BA40713DC66}" type="pres">
      <dgm:prSet presAssocID="{56BD1AEB-6B91-9048-A002-D30D615DA070}" presName="rootConnector1" presStyleLbl="node1" presStyleIdx="0" presStyleCnt="0"/>
      <dgm:spPr/>
      <dgm:t>
        <a:bodyPr/>
        <a:lstStyle/>
        <a:p>
          <a:endParaRPr lang="en-US"/>
        </a:p>
      </dgm:t>
    </dgm:pt>
    <dgm:pt modelId="{B2578A3B-D24E-924A-B086-65CE37ABE3A3}" type="pres">
      <dgm:prSet presAssocID="{56BD1AEB-6B91-9048-A002-D30D615DA070}" presName="hierChild2" presStyleCnt="0"/>
      <dgm:spPr/>
    </dgm:pt>
    <dgm:pt modelId="{194DFFE7-8848-964E-A9A8-C7C8BF7C4E5B}" type="pres">
      <dgm:prSet presAssocID="{88E0E4F1-79B0-B14E-BD49-6E687DF1EBC6}" presName="Name37" presStyleLbl="parChTrans1D2" presStyleIdx="0" presStyleCnt="8"/>
      <dgm:spPr/>
      <dgm:t>
        <a:bodyPr/>
        <a:lstStyle/>
        <a:p>
          <a:endParaRPr lang="en-US"/>
        </a:p>
      </dgm:t>
    </dgm:pt>
    <dgm:pt modelId="{B39A8730-5357-7A42-91BA-EE62BE02A75D}" type="pres">
      <dgm:prSet presAssocID="{B9636EE7-C37F-694E-92B9-9BE5A4026BC9}" presName="hierRoot2" presStyleCnt="0">
        <dgm:presLayoutVars>
          <dgm:hierBranch val="init"/>
        </dgm:presLayoutVars>
      </dgm:prSet>
      <dgm:spPr/>
    </dgm:pt>
    <dgm:pt modelId="{0A681B80-8E94-F64A-ADB5-5BBC6819BC47}" type="pres">
      <dgm:prSet presAssocID="{B9636EE7-C37F-694E-92B9-9BE5A4026BC9}" presName="rootComposite" presStyleCnt="0"/>
      <dgm:spPr/>
    </dgm:pt>
    <dgm:pt modelId="{FD0E0218-BE5E-4B4E-8F07-66C439706AA5}" type="pres">
      <dgm:prSet presAssocID="{B9636EE7-C37F-694E-92B9-9BE5A4026BC9}" presName="rootText" presStyleLbl="node2" presStyleIdx="0" presStyleCnt="6" custLinFactNeighborY="-63397">
        <dgm:presLayoutVars>
          <dgm:chPref val="3"/>
        </dgm:presLayoutVars>
      </dgm:prSet>
      <dgm:spPr/>
      <dgm:t>
        <a:bodyPr/>
        <a:lstStyle/>
        <a:p>
          <a:endParaRPr lang="en-US"/>
        </a:p>
      </dgm:t>
    </dgm:pt>
    <dgm:pt modelId="{ABA30E57-7392-9445-B501-3B3E15730B86}" type="pres">
      <dgm:prSet presAssocID="{B9636EE7-C37F-694E-92B9-9BE5A4026BC9}" presName="rootConnector" presStyleLbl="node2" presStyleIdx="0" presStyleCnt="6"/>
      <dgm:spPr/>
      <dgm:t>
        <a:bodyPr/>
        <a:lstStyle/>
        <a:p>
          <a:endParaRPr lang="en-US"/>
        </a:p>
      </dgm:t>
    </dgm:pt>
    <dgm:pt modelId="{5F3BF9AF-5239-D64E-BEF2-3A5635C03C96}" type="pres">
      <dgm:prSet presAssocID="{B9636EE7-C37F-694E-92B9-9BE5A4026BC9}" presName="hierChild4" presStyleCnt="0"/>
      <dgm:spPr/>
    </dgm:pt>
    <dgm:pt modelId="{1035D9AE-C1AC-914B-99BE-CAE97260034A}" type="pres">
      <dgm:prSet presAssocID="{CD896A6F-F258-6E46-9EB2-3B1F73608B49}" presName="Name37" presStyleLbl="parChTrans1D3" presStyleIdx="0" presStyleCnt="8"/>
      <dgm:spPr/>
      <dgm:t>
        <a:bodyPr/>
        <a:lstStyle/>
        <a:p>
          <a:endParaRPr lang="en-US"/>
        </a:p>
      </dgm:t>
    </dgm:pt>
    <dgm:pt modelId="{0EE79F52-806A-3D45-9DC5-E0EBC59FD945}" type="pres">
      <dgm:prSet presAssocID="{B7CEE87E-1EF4-C949-AA3C-EF5DEF037F59}" presName="hierRoot2" presStyleCnt="0">
        <dgm:presLayoutVars>
          <dgm:hierBranch val="init"/>
        </dgm:presLayoutVars>
      </dgm:prSet>
      <dgm:spPr/>
    </dgm:pt>
    <dgm:pt modelId="{EEEB63D4-2AB1-274D-859D-E0D1AD3FBC81}" type="pres">
      <dgm:prSet presAssocID="{B7CEE87E-1EF4-C949-AA3C-EF5DEF037F59}" presName="rootComposite" presStyleCnt="0"/>
      <dgm:spPr/>
    </dgm:pt>
    <dgm:pt modelId="{064A234D-6366-234B-BA83-1574B9AE9ECD}" type="pres">
      <dgm:prSet presAssocID="{B7CEE87E-1EF4-C949-AA3C-EF5DEF037F59}" presName="rootText" presStyleLbl="node3" presStyleIdx="0" presStyleCnt="8" custScaleX="53642" custLinFactNeighborX="-2241" custLinFactNeighborY="-67224">
        <dgm:presLayoutVars>
          <dgm:chPref val="3"/>
        </dgm:presLayoutVars>
      </dgm:prSet>
      <dgm:spPr/>
      <dgm:t>
        <a:bodyPr/>
        <a:lstStyle/>
        <a:p>
          <a:endParaRPr lang="en-US"/>
        </a:p>
      </dgm:t>
    </dgm:pt>
    <dgm:pt modelId="{97BB2A90-3486-F043-816B-2EB160DC0919}" type="pres">
      <dgm:prSet presAssocID="{B7CEE87E-1EF4-C949-AA3C-EF5DEF037F59}" presName="rootConnector" presStyleLbl="node3" presStyleIdx="0" presStyleCnt="8"/>
      <dgm:spPr/>
      <dgm:t>
        <a:bodyPr/>
        <a:lstStyle/>
        <a:p>
          <a:endParaRPr lang="en-US"/>
        </a:p>
      </dgm:t>
    </dgm:pt>
    <dgm:pt modelId="{C7C13377-A539-2545-9FFF-72C06A835F1F}" type="pres">
      <dgm:prSet presAssocID="{B7CEE87E-1EF4-C949-AA3C-EF5DEF037F59}" presName="hierChild4" presStyleCnt="0"/>
      <dgm:spPr/>
    </dgm:pt>
    <dgm:pt modelId="{DB12560C-AD61-F843-8772-80035CC996AE}" type="pres">
      <dgm:prSet presAssocID="{B7CEE87E-1EF4-C949-AA3C-EF5DEF037F59}" presName="hierChild5" presStyleCnt="0"/>
      <dgm:spPr/>
    </dgm:pt>
    <dgm:pt modelId="{B77799ED-3182-9B48-93F4-68063F4D5171}" type="pres">
      <dgm:prSet presAssocID="{E090203F-44DC-2A41-9F9F-1795570AC988}" presName="Name37" presStyleLbl="parChTrans1D3" presStyleIdx="1" presStyleCnt="8"/>
      <dgm:spPr/>
      <dgm:t>
        <a:bodyPr/>
        <a:lstStyle/>
        <a:p>
          <a:endParaRPr lang="en-US"/>
        </a:p>
      </dgm:t>
    </dgm:pt>
    <dgm:pt modelId="{A6A9D29B-32E8-6344-B6BC-9B77B1DAA2CA}" type="pres">
      <dgm:prSet presAssocID="{1ED3B530-03F4-7C45-BD3B-F8E9F8E6573C}" presName="hierRoot2" presStyleCnt="0">
        <dgm:presLayoutVars>
          <dgm:hierBranch val="init"/>
        </dgm:presLayoutVars>
      </dgm:prSet>
      <dgm:spPr/>
    </dgm:pt>
    <dgm:pt modelId="{252B1D58-AEFF-EB40-87B1-A00E12668462}" type="pres">
      <dgm:prSet presAssocID="{1ED3B530-03F4-7C45-BD3B-F8E9F8E6573C}" presName="rootComposite" presStyleCnt="0"/>
      <dgm:spPr/>
    </dgm:pt>
    <dgm:pt modelId="{4AE8137B-3726-8444-8FD5-41B45D6821EA}" type="pres">
      <dgm:prSet presAssocID="{1ED3B530-03F4-7C45-BD3B-F8E9F8E6573C}" presName="rootText" presStyleLbl="node3" presStyleIdx="1" presStyleCnt="8" custScaleX="52147" custLinFactNeighborX="-1494" custLinFactNeighborY="-82163">
        <dgm:presLayoutVars>
          <dgm:chPref val="3"/>
        </dgm:presLayoutVars>
      </dgm:prSet>
      <dgm:spPr/>
      <dgm:t>
        <a:bodyPr/>
        <a:lstStyle/>
        <a:p>
          <a:endParaRPr lang="en-US"/>
        </a:p>
      </dgm:t>
    </dgm:pt>
    <dgm:pt modelId="{76F0EE3F-0CB4-974E-93CC-9F3633EF393C}" type="pres">
      <dgm:prSet presAssocID="{1ED3B530-03F4-7C45-BD3B-F8E9F8E6573C}" presName="rootConnector" presStyleLbl="node3" presStyleIdx="1" presStyleCnt="8"/>
      <dgm:spPr/>
      <dgm:t>
        <a:bodyPr/>
        <a:lstStyle/>
        <a:p>
          <a:endParaRPr lang="en-US"/>
        </a:p>
      </dgm:t>
    </dgm:pt>
    <dgm:pt modelId="{50E3CF5D-29B2-A140-B082-F91B265C8E74}" type="pres">
      <dgm:prSet presAssocID="{1ED3B530-03F4-7C45-BD3B-F8E9F8E6573C}" presName="hierChild4" presStyleCnt="0"/>
      <dgm:spPr/>
    </dgm:pt>
    <dgm:pt modelId="{BF345990-8024-B541-BB35-046A31A4D9C8}" type="pres">
      <dgm:prSet presAssocID="{1ED3B530-03F4-7C45-BD3B-F8E9F8E6573C}" presName="hierChild5" presStyleCnt="0"/>
      <dgm:spPr/>
    </dgm:pt>
    <dgm:pt modelId="{7406B07B-4141-2F4B-B0CD-46B1DAD65579}" type="pres">
      <dgm:prSet presAssocID="{B9636EE7-C37F-694E-92B9-9BE5A4026BC9}" presName="hierChild5" presStyleCnt="0"/>
      <dgm:spPr/>
    </dgm:pt>
    <dgm:pt modelId="{D66B0E24-737C-EF40-958B-A07204099321}" type="pres">
      <dgm:prSet presAssocID="{EA949402-738E-9545-82D9-896839331CA3}" presName="Name37" presStyleLbl="parChTrans1D2" presStyleIdx="1" presStyleCnt="8"/>
      <dgm:spPr/>
      <dgm:t>
        <a:bodyPr/>
        <a:lstStyle/>
        <a:p>
          <a:endParaRPr lang="en-US"/>
        </a:p>
      </dgm:t>
    </dgm:pt>
    <dgm:pt modelId="{4ED3C7C1-E786-0B41-ABEB-AB115A345CB2}" type="pres">
      <dgm:prSet presAssocID="{27A313A7-F808-014F-B242-D85BAE3420F7}" presName="hierRoot2" presStyleCnt="0">
        <dgm:presLayoutVars>
          <dgm:hierBranch val="init"/>
        </dgm:presLayoutVars>
      </dgm:prSet>
      <dgm:spPr/>
    </dgm:pt>
    <dgm:pt modelId="{35AB16DF-BC10-E54A-91C1-BFB6C627D9C4}" type="pres">
      <dgm:prSet presAssocID="{27A313A7-F808-014F-B242-D85BAE3420F7}" presName="rootComposite" presStyleCnt="0"/>
      <dgm:spPr/>
    </dgm:pt>
    <dgm:pt modelId="{C8C1F3B6-3C09-3148-B35E-F8800029851D}" type="pres">
      <dgm:prSet presAssocID="{27A313A7-F808-014F-B242-D85BAE3420F7}" presName="rootText" presStyleLbl="node2" presStyleIdx="1" presStyleCnt="6" custLinFactNeighborY="-63397">
        <dgm:presLayoutVars>
          <dgm:chPref val="3"/>
        </dgm:presLayoutVars>
      </dgm:prSet>
      <dgm:spPr/>
      <dgm:t>
        <a:bodyPr/>
        <a:lstStyle/>
        <a:p>
          <a:endParaRPr lang="en-US"/>
        </a:p>
      </dgm:t>
    </dgm:pt>
    <dgm:pt modelId="{0EDCD6E1-605A-3546-BDE8-36983C8DD3EF}" type="pres">
      <dgm:prSet presAssocID="{27A313A7-F808-014F-B242-D85BAE3420F7}" presName="rootConnector" presStyleLbl="node2" presStyleIdx="1" presStyleCnt="6"/>
      <dgm:spPr/>
      <dgm:t>
        <a:bodyPr/>
        <a:lstStyle/>
        <a:p>
          <a:endParaRPr lang="en-US"/>
        </a:p>
      </dgm:t>
    </dgm:pt>
    <dgm:pt modelId="{C2BEED1B-353B-154E-BBA7-3C3B59238600}" type="pres">
      <dgm:prSet presAssocID="{27A313A7-F808-014F-B242-D85BAE3420F7}" presName="hierChild4" presStyleCnt="0"/>
      <dgm:spPr/>
    </dgm:pt>
    <dgm:pt modelId="{CC0F7ECE-F1E1-5B4C-BDEB-E0A9DB46F83F}" type="pres">
      <dgm:prSet presAssocID="{5FE28005-405C-D541-A02A-01A08ED52DE7}" presName="Name37" presStyleLbl="parChTrans1D3" presStyleIdx="2" presStyleCnt="8"/>
      <dgm:spPr/>
      <dgm:t>
        <a:bodyPr/>
        <a:lstStyle/>
        <a:p>
          <a:endParaRPr lang="en-US"/>
        </a:p>
      </dgm:t>
    </dgm:pt>
    <dgm:pt modelId="{8AE98FD1-7F67-AA46-BFF9-B559064649AD}" type="pres">
      <dgm:prSet presAssocID="{8CCEC33E-68C2-F249-BFCF-07130A7A4AC4}" presName="hierRoot2" presStyleCnt="0">
        <dgm:presLayoutVars>
          <dgm:hierBranch val="init"/>
        </dgm:presLayoutVars>
      </dgm:prSet>
      <dgm:spPr/>
    </dgm:pt>
    <dgm:pt modelId="{2A357EAC-BC3B-3C4E-A347-E36542D1E131}" type="pres">
      <dgm:prSet presAssocID="{8CCEC33E-68C2-F249-BFCF-07130A7A4AC4}" presName="rootComposite" presStyleCnt="0"/>
      <dgm:spPr/>
    </dgm:pt>
    <dgm:pt modelId="{CA633AE1-4CD4-0946-9A52-A38102943389}" type="pres">
      <dgm:prSet presAssocID="{8CCEC33E-68C2-F249-BFCF-07130A7A4AC4}" presName="rootText" presStyleLbl="node3" presStyleIdx="2" presStyleCnt="8" custScaleX="55131" custLinFactNeighborX="747" custLinFactNeighborY="-65730">
        <dgm:presLayoutVars>
          <dgm:chPref val="3"/>
        </dgm:presLayoutVars>
      </dgm:prSet>
      <dgm:spPr/>
      <dgm:t>
        <a:bodyPr/>
        <a:lstStyle/>
        <a:p>
          <a:endParaRPr lang="en-US"/>
        </a:p>
      </dgm:t>
    </dgm:pt>
    <dgm:pt modelId="{9286C702-AE29-3D41-8346-62BB1E52F819}" type="pres">
      <dgm:prSet presAssocID="{8CCEC33E-68C2-F249-BFCF-07130A7A4AC4}" presName="rootConnector" presStyleLbl="node3" presStyleIdx="2" presStyleCnt="8"/>
      <dgm:spPr/>
      <dgm:t>
        <a:bodyPr/>
        <a:lstStyle/>
        <a:p>
          <a:endParaRPr lang="en-US"/>
        </a:p>
      </dgm:t>
    </dgm:pt>
    <dgm:pt modelId="{F61195A9-FA95-9647-91C3-0A3D40E2CBFE}" type="pres">
      <dgm:prSet presAssocID="{8CCEC33E-68C2-F249-BFCF-07130A7A4AC4}" presName="hierChild4" presStyleCnt="0"/>
      <dgm:spPr/>
    </dgm:pt>
    <dgm:pt modelId="{DA55CC1D-5E8C-6345-BD99-42DEF57A62CD}" type="pres">
      <dgm:prSet presAssocID="{8CCEC33E-68C2-F249-BFCF-07130A7A4AC4}" presName="hierChild5" presStyleCnt="0"/>
      <dgm:spPr/>
    </dgm:pt>
    <dgm:pt modelId="{1B0D68D6-3B21-9D40-95A5-C065F8F66903}" type="pres">
      <dgm:prSet presAssocID="{3EAF7E90-D8A4-F941-8561-0E8B99965786}" presName="Name37" presStyleLbl="parChTrans1D3" presStyleIdx="3" presStyleCnt="8"/>
      <dgm:spPr/>
      <dgm:t>
        <a:bodyPr/>
        <a:lstStyle/>
        <a:p>
          <a:endParaRPr lang="en-US"/>
        </a:p>
      </dgm:t>
    </dgm:pt>
    <dgm:pt modelId="{8D44BA5D-A85F-7A40-BC15-35D98EBFD4CC}" type="pres">
      <dgm:prSet presAssocID="{BC1F13F3-6A85-AB4C-B5D8-2D629FD14A27}" presName="hierRoot2" presStyleCnt="0">
        <dgm:presLayoutVars>
          <dgm:hierBranch val="init"/>
        </dgm:presLayoutVars>
      </dgm:prSet>
      <dgm:spPr/>
    </dgm:pt>
    <dgm:pt modelId="{8AD8FF04-9A3B-2549-A6DE-1AAFD92EBF7E}" type="pres">
      <dgm:prSet presAssocID="{BC1F13F3-6A85-AB4C-B5D8-2D629FD14A27}" presName="rootComposite" presStyleCnt="0"/>
      <dgm:spPr/>
    </dgm:pt>
    <dgm:pt modelId="{46425432-18EF-6E4C-AB46-7406D593A271}" type="pres">
      <dgm:prSet presAssocID="{BC1F13F3-6A85-AB4C-B5D8-2D629FD14A27}" presName="rootText" presStyleLbl="node3" presStyleIdx="3" presStyleCnt="8" custScaleX="55186" custLinFactNeighborX="747" custLinFactNeighborY="-80669">
        <dgm:presLayoutVars>
          <dgm:chPref val="3"/>
        </dgm:presLayoutVars>
      </dgm:prSet>
      <dgm:spPr/>
      <dgm:t>
        <a:bodyPr/>
        <a:lstStyle/>
        <a:p>
          <a:endParaRPr lang="en-US"/>
        </a:p>
      </dgm:t>
    </dgm:pt>
    <dgm:pt modelId="{8E935E1E-730F-6B44-BC07-CC7DDFF48766}" type="pres">
      <dgm:prSet presAssocID="{BC1F13F3-6A85-AB4C-B5D8-2D629FD14A27}" presName="rootConnector" presStyleLbl="node3" presStyleIdx="3" presStyleCnt="8"/>
      <dgm:spPr/>
      <dgm:t>
        <a:bodyPr/>
        <a:lstStyle/>
        <a:p>
          <a:endParaRPr lang="en-US"/>
        </a:p>
      </dgm:t>
    </dgm:pt>
    <dgm:pt modelId="{D887252F-D50B-C448-902E-C63CFB51821F}" type="pres">
      <dgm:prSet presAssocID="{BC1F13F3-6A85-AB4C-B5D8-2D629FD14A27}" presName="hierChild4" presStyleCnt="0"/>
      <dgm:spPr/>
    </dgm:pt>
    <dgm:pt modelId="{69BAC8CE-9B36-C74A-B5B3-7FA03AEB9F91}" type="pres">
      <dgm:prSet presAssocID="{BC1F13F3-6A85-AB4C-B5D8-2D629FD14A27}" presName="hierChild5" presStyleCnt="0"/>
      <dgm:spPr/>
    </dgm:pt>
    <dgm:pt modelId="{B3775A6B-9021-1E47-A6B3-7BC7EE16122D}" type="pres">
      <dgm:prSet presAssocID="{27A313A7-F808-014F-B242-D85BAE3420F7}" presName="hierChild5" presStyleCnt="0"/>
      <dgm:spPr/>
    </dgm:pt>
    <dgm:pt modelId="{476ED89D-EB6A-0C4F-B4F8-420BD20BE4CA}" type="pres">
      <dgm:prSet presAssocID="{C4B8E2D6-6338-0047-AE6D-8F57220E7133}" presName="Name37" presStyleLbl="parChTrans1D2" presStyleIdx="2" presStyleCnt="8"/>
      <dgm:spPr/>
      <dgm:t>
        <a:bodyPr/>
        <a:lstStyle/>
        <a:p>
          <a:endParaRPr lang="en-US"/>
        </a:p>
      </dgm:t>
    </dgm:pt>
    <dgm:pt modelId="{60788C0E-EBCD-6C4F-A4D7-7FBB35BCECC6}" type="pres">
      <dgm:prSet presAssocID="{6D431A7B-C176-014D-9F89-192040D548B8}" presName="hierRoot2" presStyleCnt="0">
        <dgm:presLayoutVars>
          <dgm:hierBranch val="init"/>
        </dgm:presLayoutVars>
      </dgm:prSet>
      <dgm:spPr/>
    </dgm:pt>
    <dgm:pt modelId="{88C91F2A-8A36-3343-9C57-117CA0ED9678}" type="pres">
      <dgm:prSet presAssocID="{6D431A7B-C176-014D-9F89-192040D548B8}" presName="rootComposite" presStyleCnt="0"/>
      <dgm:spPr/>
    </dgm:pt>
    <dgm:pt modelId="{6585EBBF-9C90-B645-88A0-08E1E16F23EA}" type="pres">
      <dgm:prSet presAssocID="{6D431A7B-C176-014D-9F89-192040D548B8}" presName="rootText" presStyleLbl="node2" presStyleIdx="2" presStyleCnt="6" custLinFactNeighborY="-63397">
        <dgm:presLayoutVars>
          <dgm:chPref val="3"/>
        </dgm:presLayoutVars>
      </dgm:prSet>
      <dgm:spPr/>
      <dgm:t>
        <a:bodyPr/>
        <a:lstStyle/>
        <a:p>
          <a:endParaRPr lang="en-US"/>
        </a:p>
      </dgm:t>
    </dgm:pt>
    <dgm:pt modelId="{1E505DBD-53D7-9745-9112-BDC531FFF072}" type="pres">
      <dgm:prSet presAssocID="{6D431A7B-C176-014D-9F89-192040D548B8}" presName="rootConnector" presStyleLbl="node2" presStyleIdx="2" presStyleCnt="6"/>
      <dgm:spPr/>
      <dgm:t>
        <a:bodyPr/>
        <a:lstStyle/>
        <a:p>
          <a:endParaRPr lang="en-US"/>
        </a:p>
      </dgm:t>
    </dgm:pt>
    <dgm:pt modelId="{3794FB41-083B-0244-B29F-97130354A22E}" type="pres">
      <dgm:prSet presAssocID="{6D431A7B-C176-014D-9F89-192040D548B8}" presName="hierChild4" presStyleCnt="0"/>
      <dgm:spPr/>
    </dgm:pt>
    <dgm:pt modelId="{3253590A-BCD8-A048-81C6-32BF55A1DEA7}" type="pres">
      <dgm:prSet presAssocID="{C95A75E7-B82A-1643-9A5D-3C8EB593081E}" presName="Name37" presStyleLbl="parChTrans1D3" presStyleIdx="4" presStyleCnt="8"/>
      <dgm:spPr/>
      <dgm:t>
        <a:bodyPr/>
        <a:lstStyle/>
        <a:p>
          <a:endParaRPr lang="en-US"/>
        </a:p>
      </dgm:t>
    </dgm:pt>
    <dgm:pt modelId="{E8B6C349-71BB-EB46-8464-4BCD8B04555F}" type="pres">
      <dgm:prSet presAssocID="{46154502-CE14-1E4B-B2C3-79B62209EF52}" presName="hierRoot2" presStyleCnt="0">
        <dgm:presLayoutVars>
          <dgm:hierBranch val="init"/>
        </dgm:presLayoutVars>
      </dgm:prSet>
      <dgm:spPr/>
    </dgm:pt>
    <dgm:pt modelId="{12CF91DD-8A57-C240-8008-C3B939E6A695}" type="pres">
      <dgm:prSet presAssocID="{46154502-CE14-1E4B-B2C3-79B62209EF52}" presName="rootComposite" presStyleCnt="0"/>
      <dgm:spPr/>
    </dgm:pt>
    <dgm:pt modelId="{9636A066-F506-0A4F-9C32-3D80DD88EE57}" type="pres">
      <dgm:prSet presAssocID="{46154502-CE14-1E4B-B2C3-79B62209EF52}" presName="rootText" presStyleLbl="node3" presStyleIdx="4" presStyleCnt="8" custScaleX="55131" custLinFactNeighborX="747" custLinFactNeighborY="-65730">
        <dgm:presLayoutVars>
          <dgm:chPref val="3"/>
        </dgm:presLayoutVars>
      </dgm:prSet>
      <dgm:spPr/>
      <dgm:t>
        <a:bodyPr/>
        <a:lstStyle/>
        <a:p>
          <a:endParaRPr lang="en-US"/>
        </a:p>
      </dgm:t>
    </dgm:pt>
    <dgm:pt modelId="{56367693-F8E5-9A48-8D57-07F1FC262139}" type="pres">
      <dgm:prSet presAssocID="{46154502-CE14-1E4B-B2C3-79B62209EF52}" presName="rootConnector" presStyleLbl="node3" presStyleIdx="4" presStyleCnt="8"/>
      <dgm:spPr/>
      <dgm:t>
        <a:bodyPr/>
        <a:lstStyle/>
        <a:p>
          <a:endParaRPr lang="en-US"/>
        </a:p>
      </dgm:t>
    </dgm:pt>
    <dgm:pt modelId="{48F3BFF1-2115-1D44-8692-389B5BC15215}" type="pres">
      <dgm:prSet presAssocID="{46154502-CE14-1E4B-B2C3-79B62209EF52}" presName="hierChild4" presStyleCnt="0"/>
      <dgm:spPr/>
    </dgm:pt>
    <dgm:pt modelId="{1C88032F-9E7C-6C48-8E31-950F15B2AF55}" type="pres">
      <dgm:prSet presAssocID="{46154502-CE14-1E4B-B2C3-79B62209EF52}" presName="hierChild5" presStyleCnt="0"/>
      <dgm:spPr/>
    </dgm:pt>
    <dgm:pt modelId="{2A4C1E88-953F-A440-A5BC-A788A79FE942}" type="pres">
      <dgm:prSet presAssocID="{28552F44-6372-064E-B2E1-5BEC137F269D}" presName="Name37" presStyleLbl="parChTrans1D3" presStyleIdx="5" presStyleCnt="8"/>
      <dgm:spPr/>
      <dgm:t>
        <a:bodyPr/>
        <a:lstStyle/>
        <a:p>
          <a:endParaRPr lang="en-US"/>
        </a:p>
      </dgm:t>
    </dgm:pt>
    <dgm:pt modelId="{BCF650D3-E6B7-024D-8C2B-06FA761BAADD}" type="pres">
      <dgm:prSet presAssocID="{46F89886-91EE-6345-9815-E4269EF8D240}" presName="hierRoot2" presStyleCnt="0">
        <dgm:presLayoutVars>
          <dgm:hierBranch val="init"/>
        </dgm:presLayoutVars>
      </dgm:prSet>
      <dgm:spPr/>
    </dgm:pt>
    <dgm:pt modelId="{BEF0BBAE-0867-1A4C-BDF8-9E896B3DC00E}" type="pres">
      <dgm:prSet presAssocID="{46F89886-91EE-6345-9815-E4269EF8D240}" presName="rootComposite" presStyleCnt="0"/>
      <dgm:spPr/>
    </dgm:pt>
    <dgm:pt modelId="{BF8C39D4-3AA0-C145-8007-A0E27B96575F}" type="pres">
      <dgm:prSet presAssocID="{46F89886-91EE-6345-9815-E4269EF8D240}" presName="rootText" presStyleLbl="node3" presStyleIdx="5" presStyleCnt="8" custScaleX="55186" custLinFactNeighborX="747" custLinFactNeighborY="-80669">
        <dgm:presLayoutVars>
          <dgm:chPref val="3"/>
        </dgm:presLayoutVars>
      </dgm:prSet>
      <dgm:spPr/>
      <dgm:t>
        <a:bodyPr/>
        <a:lstStyle/>
        <a:p>
          <a:endParaRPr lang="en-US"/>
        </a:p>
      </dgm:t>
    </dgm:pt>
    <dgm:pt modelId="{54C95C22-42EA-EA4A-B11E-F348EC6E9A85}" type="pres">
      <dgm:prSet presAssocID="{46F89886-91EE-6345-9815-E4269EF8D240}" presName="rootConnector" presStyleLbl="node3" presStyleIdx="5" presStyleCnt="8"/>
      <dgm:spPr/>
      <dgm:t>
        <a:bodyPr/>
        <a:lstStyle/>
        <a:p>
          <a:endParaRPr lang="en-US"/>
        </a:p>
      </dgm:t>
    </dgm:pt>
    <dgm:pt modelId="{E163C3D8-6977-8545-A906-97A0A09C608F}" type="pres">
      <dgm:prSet presAssocID="{46F89886-91EE-6345-9815-E4269EF8D240}" presName="hierChild4" presStyleCnt="0"/>
      <dgm:spPr/>
    </dgm:pt>
    <dgm:pt modelId="{106F3AD7-7C0E-4747-B10B-A59A59B7BE13}" type="pres">
      <dgm:prSet presAssocID="{46F89886-91EE-6345-9815-E4269EF8D240}" presName="hierChild5" presStyleCnt="0"/>
      <dgm:spPr/>
    </dgm:pt>
    <dgm:pt modelId="{9B739F8F-F7B4-6C46-BB54-45E80C1AF29F}" type="pres">
      <dgm:prSet presAssocID="{6D431A7B-C176-014D-9F89-192040D548B8}" presName="hierChild5" presStyleCnt="0"/>
      <dgm:spPr/>
    </dgm:pt>
    <dgm:pt modelId="{B1265ABA-601C-474D-A368-6573801C0573}" type="pres">
      <dgm:prSet presAssocID="{888093E6-C2A7-0941-99DC-0B3F62AE7DBA}" presName="Name37" presStyleLbl="parChTrans1D2" presStyleIdx="3" presStyleCnt="8"/>
      <dgm:spPr/>
      <dgm:t>
        <a:bodyPr/>
        <a:lstStyle/>
        <a:p>
          <a:endParaRPr lang="en-US"/>
        </a:p>
      </dgm:t>
    </dgm:pt>
    <dgm:pt modelId="{6DF6D408-9E9C-594A-8A51-035A25CD2812}" type="pres">
      <dgm:prSet presAssocID="{7BE8F279-99F2-544B-8677-F56B89E37415}" presName="hierRoot2" presStyleCnt="0">
        <dgm:presLayoutVars>
          <dgm:hierBranch val="init"/>
        </dgm:presLayoutVars>
      </dgm:prSet>
      <dgm:spPr/>
    </dgm:pt>
    <dgm:pt modelId="{D2025FB2-AFA7-2C42-93F3-C9AC9A875317}" type="pres">
      <dgm:prSet presAssocID="{7BE8F279-99F2-544B-8677-F56B89E37415}" presName="rootComposite" presStyleCnt="0"/>
      <dgm:spPr/>
    </dgm:pt>
    <dgm:pt modelId="{58B9D48D-0187-1545-8654-45E5B695AB85}" type="pres">
      <dgm:prSet presAssocID="{7BE8F279-99F2-544B-8677-F56B89E37415}" presName="rootText" presStyleLbl="node2" presStyleIdx="3" presStyleCnt="6" custLinFactNeighborY="-63397">
        <dgm:presLayoutVars>
          <dgm:chPref val="3"/>
        </dgm:presLayoutVars>
      </dgm:prSet>
      <dgm:spPr/>
      <dgm:t>
        <a:bodyPr/>
        <a:lstStyle/>
        <a:p>
          <a:endParaRPr lang="en-US"/>
        </a:p>
      </dgm:t>
    </dgm:pt>
    <dgm:pt modelId="{A9A896C3-A66F-7F40-88B2-BD410AFF1E5B}" type="pres">
      <dgm:prSet presAssocID="{7BE8F279-99F2-544B-8677-F56B89E37415}" presName="rootConnector" presStyleLbl="node2" presStyleIdx="3" presStyleCnt="6"/>
      <dgm:spPr/>
      <dgm:t>
        <a:bodyPr/>
        <a:lstStyle/>
        <a:p>
          <a:endParaRPr lang="en-US"/>
        </a:p>
      </dgm:t>
    </dgm:pt>
    <dgm:pt modelId="{E37A526D-415C-BA4D-B9A9-DA123C0FCEE7}" type="pres">
      <dgm:prSet presAssocID="{7BE8F279-99F2-544B-8677-F56B89E37415}" presName="hierChild4" presStyleCnt="0"/>
      <dgm:spPr/>
    </dgm:pt>
    <dgm:pt modelId="{08C0022B-9C74-0540-A24E-43A913900994}" type="pres">
      <dgm:prSet presAssocID="{9D46F84E-3E3C-E044-A58C-AAD66163C72E}" presName="Name37" presStyleLbl="parChTrans1D3" presStyleIdx="6" presStyleCnt="8"/>
      <dgm:spPr/>
      <dgm:t>
        <a:bodyPr/>
        <a:lstStyle/>
        <a:p>
          <a:endParaRPr lang="en-US"/>
        </a:p>
      </dgm:t>
    </dgm:pt>
    <dgm:pt modelId="{57D2D2A5-DDD9-744F-8D84-86C07811C5D0}" type="pres">
      <dgm:prSet presAssocID="{0038B0E9-E843-3E4F-A07E-3461C0B29260}" presName="hierRoot2" presStyleCnt="0">
        <dgm:presLayoutVars>
          <dgm:hierBranch val="init"/>
        </dgm:presLayoutVars>
      </dgm:prSet>
      <dgm:spPr/>
    </dgm:pt>
    <dgm:pt modelId="{844492C5-48C4-D242-9DAE-861F77DCA897}" type="pres">
      <dgm:prSet presAssocID="{0038B0E9-E843-3E4F-A07E-3461C0B29260}" presName="rootComposite" presStyleCnt="0"/>
      <dgm:spPr/>
    </dgm:pt>
    <dgm:pt modelId="{B7C4A483-27DA-C843-AD52-8DEA204F6138}" type="pres">
      <dgm:prSet presAssocID="{0038B0E9-E843-3E4F-A07E-3461C0B29260}" presName="rootText" presStyleLbl="node3" presStyleIdx="6" presStyleCnt="8" custScaleX="55131" custLinFactNeighborX="747" custLinFactNeighborY="-65730">
        <dgm:presLayoutVars>
          <dgm:chPref val="3"/>
        </dgm:presLayoutVars>
      </dgm:prSet>
      <dgm:spPr/>
      <dgm:t>
        <a:bodyPr/>
        <a:lstStyle/>
        <a:p>
          <a:endParaRPr lang="en-US"/>
        </a:p>
      </dgm:t>
    </dgm:pt>
    <dgm:pt modelId="{68FB5317-1FD6-7E44-B0D5-04B69ADC5A96}" type="pres">
      <dgm:prSet presAssocID="{0038B0E9-E843-3E4F-A07E-3461C0B29260}" presName="rootConnector" presStyleLbl="node3" presStyleIdx="6" presStyleCnt="8"/>
      <dgm:spPr/>
      <dgm:t>
        <a:bodyPr/>
        <a:lstStyle/>
        <a:p>
          <a:endParaRPr lang="en-US"/>
        </a:p>
      </dgm:t>
    </dgm:pt>
    <dgm:pt modelId="{155133EF-5454-7A4C-8B5C-2E8697D87861}" type="pres">
      <dgm:prSet presAssocID="{0038B0E9-E843-3E4F-A07E-3461C0B29260}" presName="hierChild4" presStyleCnt="0"/>
      <dgm:spPr/>
    </dgm:pt>
    <dgm:pt modelId="{6C0AC648-1F02-E143-B36A-1BF7F3EA0CFF}" type="pres">
      <dgm:prSet presAssocID="{0038B0E9-E843-3E4F-A07E-3461C0B29260}" presName="hierChild5" presStyleCnt="0"/>
      <dgm:spPr/>
    </dgm:pt>
    <dgm:pt modelId="{903E4C5E-0ECB-8944-A6EB-3FDAEC81CF1C}" type="pres">
      <dgm:prSet presAssocID="{5B54AA0D-E316-7B41-8A69-D8058D428FBE}" presName="Name37" presStyleLbl="parChTrans1D3" presStyleIdx="7" presStyleCnt="8"/>
      <dgm:spPr/>
      <dgm:t>
        <a:bodyPr/>
        <a:lstStyle/>
        <a:p>
          <a:endParaRPr lang="en-US"/>
        </a:p>
      </dgm:t>
    </dgm:pt>
    <dgm:pt modelId="{439FF162-7ED2-B641-AA6F-A947339E3E20}" type="pres">
      <dgm:prSet presAssocID="{4104B371-DFD6-1045-8373-C2C10001A660}" presName="hierRoot2" presStyleCnt="0">
        <dgm:presLayoutVars>
          <dgm:hierBranch val="init"/>
        </dgm:presLayoutVars>
      </dgm:prSet>
      <dgm:spPr/>
    </dgm:pt>
    <dgm:pt modelId="{8247E70F-9FB2-7444-BC2D-DAE326D2B95D}" type="pres">
      <dgm:prSet presAssocID="{4104B371-DFD6-1045-8373-C2C10001A660}" presName="rootComposite" presStyleCnt="0"/>
      <dgm:spPr/>
    </dgm:pt>
    <dgm:pt modelId="{52BA6EA8-C5A5-F64C-BB72-4B8B34D5B710}" type="pres">
      <dgm:prSet presAssocID="{4104B371-DFD6-1045-8373-C2C10001A660}" presName="rootText" presStyleLbl="node3" presStyleIdx="7" presStyleCnt="8" custScaleX="55186" custLinFactNeighborX="747" custLinFactNeighborY="-80669">
        <dgm:presLayoutVars>
          <dgm:chPref val="3"/>
        </dgm:presLayoutVars>
      </dgm:prSet>
      <dgm:spPr/>
      <dgm:t>
        <a:bodyPr/>
        <a:lstStyle/>
        <a:p>
          <a:endParaRPr lang="en-US"/>
        </a:p>
      </dgm:t>
    </dgm:pt>
    <dgm:pt modelId="{BAE1C4A5-7133-534A-A7DA-8D1F838464BB}" type="pres">
      <dgm:prSet presAssocID="{4104B371-DFD6-1045-8373-C2C10001A660}" presName="rootConnector" presStyleLbl="node3" presStyleIdx="7" presStyleCnt="8"/>
      <dgm:spPr/>
      <dgm:t>
        <a:bodyPr/>
        <a:lstStyle/>
        <a:p>
          <a:endParaRPr lang="en-US"/>
        </a:p>
      </dgm:t>
    </dgm:pt>
    <dgm:pt modelId="{2DF16E71-F017-064B-90E7-B581AFE51764}" type="pres">
      <dgm:prSet presAssocID="{4104B371-DFD6-1045-8373-C2C10001A660}" presName="hierChild4" presStyleCnt="0"/>
      <dgm:spPr/>
    </dgm:pt>
    <dgm:pt modelId="{AE38BE91-D952-7746-97BD-F45B5A680883}" type="pres">
      <dgm:prSet presAssocID="{4104B371-DFD6-1045-8373-C2C10001A660}" presName="hierChild5" presStyleCnt="0"/>
      <dgm:spPr/>
    </dgm:pt>
    <dgm:pt modelId="{D94E297F-DAF5-0F4D-872A-FF7D2CEE0F60}" type="pres">
      <dgm:prSet presAssocID="{7BE8F279-99F2-544B-8677-F56B89E37415}" presName="hierChild5" presStyleCnt="0"/>
      <dgm:spPr/>
    </dgm:pt>
    <dgm:pt modelId="{B3EA64FF-E603-B246-AD2D-0E3BE613808B}" type="pres">
      <dgm:prSet presAssocID="{91BD93B3-6C0E-A041-9392-DC9492D0B6D4}" presName="Name37" presStyleLbl="parChTrans1D2" presStyleIdx="4" presStyleCnt="8"/>
      <dgm:spPr/>
      <dgm:t>
        <a:bodyPr/>
        <a:lstStyle/>
        <a:p>
          <a:endParaRPr lang="en-US"/>
        </a:p>
      </dgm:t>
    </dgm:pt>
    <dgm:pt modelId="{3BED61B0-D5A8-7C45-852C-58CA90DF7D21}" type="pres">
      <dgm:prSet presAssocID="{3770D0D1-3B77-7E48-A17D-4776D81CEDAC}" presName="hierRoot2" presStyleCnt="0">
        <dgm:presLayoutVars>
          <dgm:hierBranch val="init"/>
        </dgm:presLayoutVars>
      </dgm:prSet>
      <dgm:spPr/>
    </dgm:pt>
    <dgm:pt modelId="{5A89B07F-56BC-E944-B018-E38D3E9A010A}" type="pres">
      <dgm:prSet presAssocID="{3770D0D1-3B77-7E48-A17D-4776D81CEDAC}" presName="rootComposite" presStyleCnt="0"/>
      <dgm:spPr/>
    </dgm:pt>
    <dgm:pt modelId="{720616CD-0675-BA45-9240-C44787309294}" type="pres">
      <dgm:prSet presAssocID="{3770D0D1-3B77-7E48-A17D-4776D81CEDAC}" presName="rootText" presStyleLbl="node2" presStyleIdx="4" presStyleCnt="6" custLinFactNeighborX="50" custLinFactNeighborY="-63433">
        <dgm:presLayoutVars>
          <dgm:chPref val="3"/>
        </dgm:presLayoutVars>
      </dgm:prSet>
      <dgm:spPr/>
      <dgm:t>
        <a:bodyPr/>
        <a:lstStyle/>
        <a:p>
          <a:endParaRPr lang="en-US"/>
        </a:p>
      </dgm:t>
    </dgm:pt>
    <dgm:pt modelId="{8E29F7F2-2BD9-A248-87E1-8C215887243B}" type="pres">
      <dgm:prSet presAssocID="{3770D0D1-3B77-7E48-A17D-4776D81CEDAC}" presName="rootConnector" presStyleLbl="node2" presStyleIdx="4" presStyleCnt="6"/>
      <dgm:spPr/>
      <dgm:t>
        <a:bodyPr/>
        <a:lstStyle/>
        <a:p>
          <a:endParaRPr lang="en-US"/>
        </a:p>
      </dgm:t>
    </dgm:pt>
    <dgm:pt modelId="{0C9DF038-77D9-D847-9011-235FA9967407}" type="pres">
      <dgm:prSet presAssocID="{3770D0D1-3B77-7E48-A17D-4776D81CEDAC}" presName="hierChild4" presStyleCnt="0"/>
      <dgm:spPr/>
    </dgm:pt>
    <dgm:pt modelId="{CE077066-009B-D845-B1B2-91055A1BF90F}" type="pres">
      <dgm:prSet presAssocID="{3770D0D1-3B77-7E48-A17D-4776D81CEDAC}" presName="hierChild5" presStyleCnt="0"/>
      <dgm:spPr/>
    </dgm:pt>
    <dgm:pt modelId="{BCA4B607-832A-3545-B3E3-256EFBC19FF5}" type="pres">
      <dgm:prSet presAssocID="{56D3FA82-C8C1-3441-808F-8556C13F01A6}" presName="Name37" presStyleLbl="parChTrans1D2" presStyleIdx="5" presStyleCnt="8"/>
      <dgm:spPr/>
      <dgm:t>
        <a:bodyPr/>
        <a:lstStyle/>
        <a:p>
          <a:endParaRPr lang="en-US"/>
        </a:p>
      </dgm:t>
    </dgm:pt>
    <dgm:pt modelId="{297B469E-19B5-6C48-B232-EDF80D82EC6A}" type="pres">
      <dgm:prSet presAssocID="{8D7F4CF1-C65B-2744-8B62-350FF4432B24}" presName="hierRoot2" presStyleCnt="0">
        <dgm:presLayoutVars>
          <dgm:hierBranch val="init"/>
        </dgm:presLayoutVars>
      </dgm:prSet>
      <dgm:spPr/>
    </dgm:pt>
    <dgm:pt modelId="{07231F13-525E-AE48-9CB4-DF1C08F6DDE3}" type="pres">
      <dgm:prSet presAssocID="{8D7F4CF1-C65B-2744-8B62-350FF4432B24}" presName="rootComposite" presStyleCnt="0"/>
      <dgm:spPr/>
    </dgm:pt>
    <dgm:pt modelId="{2151406D-E373-5D41-9545-6280396F8D22}" type="pres">
      <dgm:prSet presAssocID="{8D7F4CF1-C65B-2744-8B62-350FF4432B24}" presName="rootText" presStyleLbl="node2" presStyleIdx="5" presStyleCnt="6" custLinFactNeighborX="223" custLinFactNeighborY="-63139">
        <dgm:presLayoutVars>
          <dgm:chPref val="3"/>
        </dgm:presLayoutVars>
      </dgm:prSet>
      <dgm:spPr/>
      <dgm:t>
        <a:bodyPr/>
        <a:lstStyle/>
        <a:p>
          <a:endParaRPr lang="en-US"/>
        </a:p>
      </dgm:t>
    </dgm:pt>
    <dgm:pt modelId="{404666AA-4AFB-144B-9ACD-42FAB45EBDE1}" type="pres">
      <dgm:prSet presAssocID="{8D7F4CF1-C65B-2744-8B62-350FF4432B24}" presName="rootConnector" presStyleLbl="node2" presStyleIdx="5" presStyleCnt="6"/>
      <dgm:spPr/>
      <dgm:t>
        <a:bodyPr/>
        <a:lstStyle/>
        <a:p>
          <a:endParaRPr lang="en-US"/>
        </a:p>
      </dgm:t>
    </dgm:pt>
    <dgm:pt modelId="{8DA943A2-FEC7-4642-A645-3BD136CC458D}" type="pres">
      <dgm:prSet presAssocID="{8D7F4CF1-C65B-2744-8B62-350FF4432B24}" presName="hierChild4" presStyleCnt="0"/>
      <dgm:spPr/>
    </dgm:pt>
    <dgm:pt modelId="{B105BBF8-45A5-824B-979D-A90CDE9978AC}" type="pres">
      <dgm:prSet presAssocID="{8D7F4CF1-C65B-2744-8B62-350FF4432B24}" presName="hierChild5" presStyleCnt="0"/>
      <dgm:spPr/>
    </dgm:pt>
    <dgm:pt modelId="{37E99F33-F685-8940-8FC9-3313702969B6}" type="pres">
      <dgm:prSet presAssocID="{56BD1AEB-6B91-9048-A002-D30D615DA070}" presName="hierChild3" presStyleCnt="0"/>
      <dgm:spPr/>
    </dgm:pt>
    <dgm:pt modelId="{D39E53EB-7EB4-434B-9918-7108091DC2E9}" type="pres">
      <dgm:prSet presAssocID="{36164A6E-60A1-1947-90F6-F061E7775B37}" presName="Name111" presStyleLbl="parChTrans1D2" presStyleIdx="6" presStyleCnt="8"/>
      <dgm:spPr/>
      <dgm:t>
        <a:bodyPr/>
        <a:lstStyle/>
        <a:p>
          <a:endParaRPr lang="en-US"/>
        </a:p>
      </dgm:t>
    </dgm:pt>
    <dgm:pt modelId="{0C5E19E3-87E3-0446-8026-F87AF129437D}" type="pres">
      <dgm:prSet presAssocID="{BE1FE614-E7F2-4E4F-B2BF-495E510D7521}" presName="hierRoot3" presStyleCnt="0">
        <dgm:presLayoutVars>
          <dgm:hierBranch val="init"/>
        </dgm:presLayoutVars>
      </dgm:prSet>
      <dgm:spPr/>
    </dgm:pt>
    <dgm:pt modelId="{134DA4C7-FF0B-F64A-B74B-90442D6745A7}" type="pres">
      <dgm:prSet presAssocID="{BE1FE614-E7F2-4E4F-B2BF-495E510D7521}" presName="rootComposite3" presStyleCnt="0"/>
      <dgm:spPr/>
    </dgm:pt>
    <dgm:pt modelId="{FA91D17D-388C-D249-857A-B6F6DA1F8479}" type="pres">
      <dgm:prSet presAssocID="{BE1FE614-E7F2-4E4F-B2BF-495E510D7521}" presName="rootText3" presStyleLbl="asst1" presStyleIdx="0" presStyleCnt="2" custScaleX="39271" custScaleY="52948" custLinFactNeighborX="-2846" custLinFactNeighborY="-44219">
        <dgm:presLayoutVars>
          <dgm:chPref val="3"/>
        </dgm:presLayoutVars>
      </dgm:prSet>
      <dgm:spPr/>
      <dgm:t>
        <a:bodyPr/>
        <a:lstStyle/>
        <a:p>
          <a:endParaRPr lang="en-US"/>
        </a:p>
      </dgm:t>
    </dgm:pt>
    <dgm:pt modelId="{19E99B1B-D122-064A-A5C2-4E0808BF6D84}" type="pres">
      <dgm:prSet presAssocID="{BE1FE614-E7F2-4E4F-B2BF-495E510D7521}" presName="rootConnector3" presStyleLbl="asst1" presStyleIdx="0" presStyleCnt="2"/>
      <dgm:spPr/>
      <dgm:t>
        <a:bodyPr/>
        <a:lstStyle/>
        <a:p>
          <a:endParaRPr lang="en-US"/>
        </a:p>
      </dgm:t>
    </dgm:pt>
    <dgm:pt modelId="{0133678E-9B60-2D4B-9154-DA8CEAD39273}" type="pres">
      <dgm:prSet presAssocID="{BE1FE614-E7F2-4E4F-B2BF-495E510D7521}" presName="hierChild6" presStyleCnt="0"/>
      <dgm:spPr/>
    </dgm:pt>
    <dgm:pt modelId="{6FFD4630-BF76-9B48-9BE9-789C8AADE011}" type="pres">
      <dgm:prSet presAssocID="{BE1FE614-E7F2-4E4F-B2BF-495E510D7521}" presName="hierChild7" presStyleCnt="0"/>
      <dgm:spPr/>
    </dgm:pt>
    <dgm:pt modelId="{81C3D5F3-C8E8-6840-A8FF-6110CD4F9855}" type="pres">
      <dgm:prSet presAssocID="{9E9BBF8B-FD9E-0B49-8BC8-AA0FB5B4A735}" presName="Name111" presStyleLbl="parChTrans1D2" presStyleIdx="7" presStyleCnt="8"/>
      <dgm:spPr/>
      <dgm:t>
        <a:bodyPr/>
        <a:lstStyle/>
        <a:p>
          <a:endParaRPr lang="en-US"/>
        </a:p>
      </dgm:t>
    </dgm:pt>
    <dgm:pt modelId="{374CE28B-EE62-C74D-89B6-23884929CEBA}" type="pres">
      <dgm:prSet presAssocID="{42A24256-EC0C-8248-8884-55FF0EC52F01}" presName="hierRoot3" presStyleCnt="0">
        <dgm:presLayoutVars>
          <dgm:hierBranch val="init"/>
        </dgm:presLayoutVars>
      </dgm:prSet>
      <dgm:spPr/>
    </dgm:pt>
    <dgm:pt modelId="{480C130F-4044-1040-AF75-9673BF7832FC}" type="pres">
      <dgm:prSet presAssocID="{42A24256-EC0C-8248-8884-55FF0EC52F01}" presName="rootComposite3" presStyleCnt="0"/>
      <dgm:spPr/>
    </dgm:pt>
    <dgm:pt modelId="{0A3298D0-950B-AC41-B253-66369C6000D6}" type="pres">
      <dgm:prSet presAssocID="{42A24256-EC0C-8248-8884-55FF0EC52F01}" presName="rootText3" presStyleLbl="asst1" presStyleIdx="1" presStyleCnt="2" custScaleX="47579" custScaleY="47223" custLinFactNeighborX="-14812" custLinFactNeighborY="-44288">
        <dgm:presLayoutVars>
          <dgm:chPref val="3"/>
        </dgm:presLayoutVars>
      </dgm:prSet>
      <dgm:spPr/>
      <dgm:t>
        <a:bodyPr/>
        <a:lstStyle/>
        <a:p>
          <a:endParaRPr lang="en-US"/>
        </a:p>
      </dgm:t>
    </dgm:pt>
    <dgm:pt modelId="{7EB002F7-7BE3-B144-9B74-26D5D4EAE434}" type="pres">
      <dgm:prSet presAssocID="{42A24256-EC0C-8248-8884-55FF0EC52F01}" presName="rootConnector3" presStyleLbl="asst1" presStyleIdx="1" presStyleCnt="2"/>
      <dgm:spPr/>
      <dgm:t>
        <a:bodyPr/>
        <a:lstStyle/>
        <a:p>
          <a:endParaRPr lang="en-US"/>
        </a:p>
      </dgm:t>
    </dgm:pt>
    <dgm:pt modelId="{01D84C55-4D22-164D-93A3-B329A6AA1004}" type="pres">
      <dgm:prSet presAssocID="{42A24256-EC0C-8248-8884-55FF0EC52F01}" presName="hierChild6" presStyleCnt="0"/>
      <dgm:spPr/>
    </dgm:pt>
    <dgm:pt modelId="{B99DEC6E-6EB2-9546-921C-1E900F5BF87F}" type="pres">
      <dgm:prSet presAssocID="{42A24256-EC0C-8248-8884-55FF0EC52F01}" presName="hierChild7" presStyleCnt="0"/>
      <dgm:spPr/>
    </dgm:pt>
  </dgm:ptLst>
  <dgm:cxnLst>
    <dgm:cxn modelId="{363B86C2-6B87-7749-8136-E70A08CEF04A}" type="presOf" srcId="{56D3FA82-C8C1-3441-808F-8556C13F01A6}" destId="{BCA4B607-832A-3545-B3E3-256EFBC19FF5}" srcOrd="0" destOrd="0" presId="urn:microsoft.com/office/officeart/2005/8/layout/orgChart1"/>
    <dgm:cxn modelId="{35F6E76C-EC9B-0F43-80F2-7AAE7255E324}" srcId="{56BD1AEB-6B91-9048-A002-D30D615DA070}" destId="{BE1FE614-E7F2-4E4F-B2BF-495E510D7521}" srcOrd="0" destOrd="0" parTransId="{36164A6E-60A1-1947-90F6-F061E7775B37}" sibTransId="{84B8C3CE-B858-464F-A380-2A158B7F724F}"/>
    <dgm:cxn modelId="{CB08C865-4DF0-C842-ADB8-D5C36FE0A43A}" srcId="{56BD1AEB-6B91-9048-A002-D30D615DA070}" destId="{6D431A7B-C176-014D-9F89-192040D548B8}" srcOrd="4" destOrd="0" parTransId="{C4B8E2D6-6338-0047-AE6D-8F57220E7133}" sibTransId="{6229CD0D-CD28-4641-A0CF-B09CBBCE53B3}"/>
    <dgm:cxn modelId="{5E18A6DA-6B04-3442-A8BE-DEF3C65BB1BE}" type="presOf" srcId="{3770D0D1-3B77-7E48-A17D-4776D81CEDAC}" destId="{8E29F7F2-2BD9-A248-87E1-8C215887243B}" srcOrd="1" destOrd="0" presId="urn:microsoft.com/office/officeart/2005/8/layout/orgChart1"/>
    <dgm:cxn modelId="{75FA70B7-8098-1742-BCB6-DDC4DD0BD34E}" srcId="{56BD1AEB-6B91-9048-A002-D30D615DA070}" destId="{3770D0D1-3B77-7E48-A17D-4776D81CEDAC}" srcOrd="6" destOrd="0" parTransId="{91BD93B3-6C0E-A041-9392-DC9492D0B6D4}" sibTransId="{8966B930-1BE8-394B-ABC5-1E6D643A6A16}"/>
    <dgm:cxn modelId="{D835BC76-F92E-7C44-A77E-1D644F89DA0E}" type="presOf" srcId="{36164A6E-60A1-1947-90F6-F061E7775B37}" destId="{D39E53EB-7EB4-434B-9918-7108091DC2E9}" srcOrd="0" destOrd="0" presId="urn:microsoft.com/office/officeart/2005/8/layout/orgChart1"/>
    <dgm:cxn modelId="{487D0A3A-83C7-7640-B363-D7A65C17DE45}" type="presOf" srcId="{42A24256-EC0C-8248-8884-55FF0EC52F01}" destId="{7EB002F7-7BE3-B144-9B74-26D5D4EAE434}" srcOrd="1" destOrd="0" presId="urn:microsoft.com/office/officeart/2005/8/layout/orgChart1"/>
    <dgm:cxn modelId="{6774E6D2-0027-FA40-B3A2-BB95862A87FB}" type="presOf" srcId="{1D150559-51EB-4840-B7AF-05778273A4DC}" destId="{BDA14939-B640-BE40-B962-10BB9D4815E4}" srcOrd="0" destOrd="0" presId="urn:microsoft.com/office/officeart/2005/8/layout/orgChart1"/>
    <dgm:cxn modelId="{D11FB977-1639-4B42-B82C-7820134B7741}" type="presOf" srcId="{7BE8F279-99F2-544B-8677-F56B89E37415}" destId="{58B9D48D-0187-1545-8654-45E5B695AB85}" srcOrd="0" destOrd="0" presId="urn:microsoft.com/office/officeart/2005/8/layout/orgChart1"/>
    <dgm:cxn modelId="{99DB25C9-E530-CD4E-BE64-12E7CA77AD08}" type="presOf" srcId="{6D431A7B-C176-014D-9F89-192040D548B8}" destId="{1E505DBD-53D7-9745-9112-BDC531FFF072}" srcOrd="1" destOrd="0" presId="urn:microsoft.com/office/officeart/2005/8/layout/orgChart1"/>
    <dgm:cxn modelId="{5A07D843-FF3B-CE4F-938B-CB34850FCBDD}" type="presOf" srcId="{4104B371-DFD6-1045-8373-C2C10001A660}" destId="{52BA6EA8-C5A5-F64C-BB72-4B8B34D5B710}" srcOrd="0" destOrd="0" presId="urn:microsoft.com/office/officeart/2005/8/layout/orgChart1"/>
    <dgm:cxn modelId="{445824A6-021D-4548-9E55-F45299B11457}" srcId="{6D431A7B-C176-014D-9F89-192040D548B8}" destId="{46154502-CE14-1E4B-B2C3-79B62209EF52}" srcOrd="0" destOrd="0" parTransId="{C95A75E7-B82A-1643-9A5D-3C8EB593081E}" sibTransId="{EA1E6A77-673A-D740-80A5-B6BA71CBC0E0}"/>
    <dgm:cxn modelId="{A1D2BE06-8CC3-5E41-B6D6-1569DF4CB735}" srcId="{56BD1AEB-6B91-9048-A002-D30D615DA070}" destId="{7BE8F279-99F2-544B-8677-F56B89E37415}" srcOrd="5" destOrd="0" parTransId="{888093E6-C2A7-0941-99DC-0B3F62AE7DBA}" sibTransId="{6AC21BBD-204C-8C43-A863-BFFD5CF09C7C}"/>
    <dgm:cxn modelId="{610099C0-867F-E44B-9449-4EED7254B736}" type="presOf" srcId="{91BD93B3-6C0E-A041-9392-DC9492D0B6D4}" destId="{B3EA64FF-E603-B246-AD2D-0E3BE613808B}" srcOrd="0" destOrd="0" presId="urn:microsoft.com/office/officeart/2005/8/layout/orgChart1"/>
    <dgm:cxn modelId="{F86135D4-8977-AC4B-A452-9EFE9201FAFF}" type="presOf" srcId="{1ED3B530-03F4-7C45-BD3B-F8E9F8E6573C}" destId="{4AE8137B-3726-8444-8FD5-41B45D6821EA}" srcOrd="0" destOrd="0" presId="urn:microsoft.com/office/officeart/2005/8/layout/orgChart1"/>
    <dgm:cxn modelId="{31E8F20F-3B4B-364F-82C1-06AE73DD53D0}" srcId="{56BD1AEB-6B91-9048-A002-D30D615DA070}" destId="{8D7F4CF1-C65B-2744-8B62-350FF4432B24}" srcOrd="7" destOrd="0" parTransId="{56D3FA82-C8C1-3441-808F-8556C13F01A6}" sibTransId="{57A09919-AAA3-3548-A08E-4E04240BED74}"/>
    <dgm:cxn modelId="{52FB9A46-A99D-7B48-A45B-009F9EF66BB2}" type="presOf" srcId="{7BE8F279-99F2-544B-8677-F56B89E37415}" destId="{A9A896C3-A66F-7F40-88B2-BD410AFF1E5B}" srcOrd="1" destOrd="0" presId="urn:microsoft.com/office/officeart/2005/8/layout/orgChart1"/>
    <dgm:cxn modelId="{D5435280-4741-B24E-AC2E-977A39DC64CC}" type="presOf" srcId="{0038B0E9-E843-3E4F-A07E-3461C0B29260}" destId="{B7C4A483-27DA-C843-AD52-8DEA204F6138}" srcOrd="0" destOrd="0" presId="urn:microsoft.com/office/officeart/2005/8/layout/orgChart1"/>
    <dgm:cxn modelId="{08D5037C-4D4B-4A48-8D31-27B1683ABC5E}" type="presOf" srcId="{B9636EE7-C37F-694E-92B9-9BE5A4026BC9}" destId="{FD0E0218-BE5E-4B4E-8F07-66C439706AA5}" srcOrd="0" destOrd="0" presId="urn:microsoft.com/office/officeart/2005/8/layout/orgChart1"/>
    <dgm:cxn modelId="{637E2B8C-080F-4B4C-8508-149B1B77591B}" type="presOf" srcId="{5B54AA0D-E316-7B41-8A69-D8058D428FBE}" destId="{903E4C5E-0ECB-8944-A6EB-3FDAEC81CF1C}" srcOrd="0" destOrd="0" presId="urn:microsoft.com/office/officeart/2005/8/layout/orgChart1"/>
    <dgm:cxn modelId="{B4C248CC-8530-1144-8157-A5C7D24890A1}" type="presOf" srcId="{46154502-CE14-1E4B-B2C3-79B62209EF52}" destId="{9636A066-F506-0A4F-9C32-3D80DD88EE57}" srcOrd="0" destOrd="0" presId="urn:microsoft.com/office/officeart/2005/8/layout/orgChart1"/>
    <dgm:cxn modelId="{20EB06E7-CDC9-2145-849E-2CBC6265383E}" srcId="{B9636EE7-C37F-694E-92B9-9BE5A4026BC9}" destId="{B7CEE87E-1EF4-C949-AA3C-EF5DEF037F59}" srcOrd="0" destOrd="0" parTransId="{CD896A6F-F258-6E46-9EB2-3B1F73608B49}" sibTransId="{3A5226D0-0954-D84B-ABC8-791A30E4432E}"/>
    <dgm:cxn modelId="{BF882AD0-70D3-5841-8EDC-A26C75C66BAE}" type="presOf" srcId="{9E9BBF8B-FD9E-0B49-8BC8-AA0FB5B4A735}" destId="{81C3D5F3-C8E8-6840-A8FF-6110CD4F9855}" srcOrd="0" destOrd="0" presId="urn:microsoft.com/office/officeart/2005/8/layout/orgChart1"/>
    <dgm:cxn modelId="{8F5D8D88-3CC5-B840-954D-88B86BCA712C}" type="presOf" srcId="{6D431A7B-C176-014D-9F89-192040D548B8}" destId="{6585EBBF-9C90-B645-88A0-08E1E16F23EA}" srcOrd="0" destOrd="0" presId="urn:microsoft.com/office/officeart/2005/8/layout/orgChart1"/>
    <dgm:cxn modelId="{5B9E3284-C1AA-A442-B9E8-DE66549E29EE}" type="presOf" srcId="{BC1F13F3-6A85-AB4C-B5D8-2D629FD14A27}" destId="{8E935E1E-730F-6B44-BC07-CC7DDFF48766}" srcOrd="1" destOrd="0" presId="urn:microsoft.com/office/officeart/2005/8/layout/orgChart1"/>
    <dgm:cxn modelId="{1A41C868-E12E-7548-95CE-B54C719EAE65}" type="presOf" srcId="{C4B8E2D6-6338-0047-AE6D-8F57220E7133}" destId="{476ED89D-EB6A-0C4F-B4F8-420BD20BE4CA}" srcOrd="0" destOrd="0" presId="urn:microsoft.com/office/officeart/2005/8/layout/orgChart1"/>
    <dgm:cxn modelId="{AB1557DA-041C-F045-AFA4-0C25D60B56D9}" type="presOf" srcId="{0038B0E9-E843-3E4F-A07E-3461C0B29260}" destId="{68FB5317-1FD6-7E44-B0D5-04B69ADC5A96}" srcOrd="1" destOrd="0" presId="urn:microsoft.com/office/officeart/2005/8/layout/orgChart1"/>
    <dgm:cxn modelId="{B5ABBA41-FF30-C342-976D-69F9A8FE12A4}" type="presOf" srcId="{4104B371-DFD6-1045-8373-C2C10001A660}" destId="{BAE1C4A5-7133-534A-A7DA-8D1F838464BB}" srcOrd="1" destOrd="0" presId="urn:microsoft.com/office/officeart/2005/8/layout/orgChart1"/>
    <dgm:cxn modelId="{6EFBA12A-A724-1C47-8972-C5EF4D7F0B17}" srcId="{6D431A7B-C176-014D-9F89-192040D548B8}" destId="{46F89886-91EE-6345-9815-E4269EF8D240}" srcOrd="1" destOrd="0" parTransId="{28552F44-6372-064E-B2E1-5BEC137F269D}" sibTransId="{26BA2115-733A-324E-8EE5-376AA47D3B4F}"/>
    <dgm:cxn modelId="{06ECBA85-55D3-F748-8B53-739675B65080}" type="presOf" srcId="{3770D0D1-3B77-7E48-A17D-4776D81CEDAC}" destId="{720616CD-0675-BA45-9240-C44787309294}" srcOrd="0" destOrd="0" presId="urn:microsoft.com/office/officeart/2005/8/layout/orgChart1"/>
    <dgm:cxn modelId="{9CCFDFC4-9F7E-374E-89FB-E2F0C37F5F48}" type="presOf" srcId="{8CCEC33E-68C2-F249-BFCF-07130A7A4AC4}" destId="{CA633AE1-4CD4-0946-9A52-A38102943389}" srcOrd="0" destOrd="0" presId="urn:microsoft.com/office/officeart/2005/8/layout/orgChart1"/>
    <dgm:cxn modelId="{B06EF1C0-FFE6-2744-85D0-AC168798767C}" type="presOf" srcId="{CD896A6F-F258-6E46-9EB2-3B1F73608B49}" destId="{1035D9AE-C1AC-914B-99BE-CAE97260034A}" srcOrd="0" destOrd="0" presId="urn:microsoft.com/office/officeart/2005/8/layout/orgChart1"/>
    <dgm:cxn modelId="{841278A8-6AF4-344E-BCBD-8C1F0620FDAE}" type="presOf" srcId="{BE1FE614-E7F2-4E4F-B2BF-495E510D7521}" destId="{FA91D17D-388C-D249-857A-B6F6DA1F8479}" srcOrd="0" destOrd="0" presId="urn:microsoft.com/office/officeart/2005/8/layout/orgChart1"/>
    <dgm:cxn modelId="{D4D1AA5F-6BCB-3C4B-8F36-7BFFC570ADE2}" srcId="{7BE8F279-99F2-544B-8677-F56B89E37415}" destId="{4104B371-DFD6-1045-8373-C2C10001A660}" srcOrd="1" destOrd="0" parTransId="{5B54AA0D-E316-7B41-8A69-D8058D428FBE}" sibTransId="{285F9E37-1C7D-BC49-8742-BF71361F3224}"/>
    <dgm:cxn modelId="{674AFB49-4C6E-0141-9202-24C5AE1A513D}" srcId="{B9636EE7-C37F-694E-92B9-9BE5A4026BC9}" destId="{1ED3B530-03F4-7C45-BD3B-F8E9F8E6573C}" srcOrd="1" destOrd="0" parTransId="{E090203F-44DC-2A41-9F9F-1795570AC988}" sibTransId="{B9584D03-D852-7348-8611-62A199033705}"/>
    <dgm:cxn modelId="{00C2CCE2-51B9-1840-9CB7-678A060669B6}" type="presOf" srcId="{E090203F-44DC-2A41-9F9F-1795570AC988}" destId="{B77799ED-3182-9B48-93F4-68063F4D5171}" srcOrd="0" destOrd="0" presId="urn:microsoft.com/office/officeart/2005/8/layout/orgChart1"/>
    <dgm:cxn modelId="{BACFF5F7-D914-A542-9BDC-5E5273CC580E}" type="presOf" srcId="{B7CEE87E-1EF4-C949-AA3C-EF5DEF037F59}" destId="{97BB2A90-3486-F043-816B-2EB160DC0919}" srcOrd="1" destOrd="0" presId="urn:microsoft.com/office/officeart/2005/8/layout/orgChart1"/>
    <dgm:cxn modelId="{2C1324AE-8201-E84D-88C8-01FD044DB6AF}" type="presOf" srcId="{3EAF7E90-D8A4-F941-8561-0E8B99965786}" destId="{1B0D68D6-3B21-9D40-95A5-C065F8F66903}" srcOrd="0" destOrd="0" presId="urn:microsoft.com/office/officeart/2005/8/layout/orgChart1"/>
    <dgm:cxn modelId="{C149BF60-9DD2-E043-80CA-B224E4718D48}" type="presOf" srcId="{27A313A7-F808-014F-B242-D85BAE3420F7}" destId="{C8C1F3B6-3C09-3148-B35E-F8800029851D}" srcOrd="0" destOrd="0" presId="urn:microsoft.com/office/officeart/2005/8/layout/orgChart1"/>
    <dgm:cxn modelId="{2F23D0A8-B00F-394E-B0D5-AEA8133E52CE}" type="presOf" srcId="{27A313A7-F808-014F-B242-D85BAE3420F7}" destId="{0EDCD6E1-605A-3546-BDE8-36983C8DD3EF}" srcOrd="1" destOrd="0" presId="urn:microsoft.com/office/officeart/2005/8/layout/orgChart1"/>
    <dgm:cxn modelId="{BD4C43AB-E078-B149-ABF8-FA285F9C4232}" srcId="{56BD1AEB-6B91-9048-A002-D30D615DA070}" destId="{B9636EE7-C37F-694E-92B9-9BE5A4026BC9}" srcOrd="2" destOrd="0" parTransId="{88E0E4F1-79B0-B14E-BD49-6E687DF1EBC6}" sibTransId="{0D3953E8-D143-9448-B13D-C31A56B83CAA}"/>
    <dgm:cxn modelId="{9F75ECF9-741B-F74A-BBF5-5A0BE7F100B5}" type="presOf" srcId="{46F89886-91EE-6345-9815-E4269EF8D240}" destId="{54C95C22-42EA-EA4A-B11E-F348EC6E9A85}" srcOrd="1" destOrd="0" presId="urn:microsoft.com/office/officeart/2005/8/layout/orgChart1"/>
    <dgm:cxn modelId="{8A682460-C4A2-3845-ABEA-8010FB69B671}" srcId="{7BE8F279-99F2-544B-8677-F56B89E37415}" destId="{0038B0E9-E843-3E4F-A07E-3461C0B29260}" srcOrd="0" destOrd="0" parTransId="{9D46F84E-3E3C-E044-A58C-AAD66163C72E}" sibTransId="{AAD6A1D0-C784-D342-A0C6-3E8631B0C348}"/>
    <dgm:cxn modelId="{D73372DB-E822-7E40-973D-0B09DC8A456D}" type="presOf" srcId="{EA949402-738E-9545-82D9-896839331CA3}" destId="{D66B0E24-737C-EF40-958B-A07204099321}" srcOrd="0" destOrd="0" presId="urn:microsoft.com/office/officeart/2005/8/layout/orgChart1"/>
    <dgm:cxn modelId="{3274C483-8206-4148-8758-3AEDA7D7A850}" type="presOf" srcId="{8D7F4CF1-C65B-2744-8B62-350FF4432B24}" destId="{2151406D-E373-5D41-9545-6280396F8D22}" srcOrd="0" destOrd="0" presId="urn:microsoft.com/office/officeart/2005/8/layout/orgChart1"/>
    <dgm:cxn modelId="{E84E4373-5DE7-6641-BCBB-B7187FBAAF5F}" type="presOf" srcId="{BE1FE614-E7F2-4E4F-B2BF-495E510D7521}" destId="{19E99B1B-D122-064A-A5C2-4E0808BF6D84}" srcOrd="1" destOrd="0" presId="urn:microsoft.com/office/officeart/2005/8/layout/orgChart1"/>
    <dgm:cxn modelId="{BBCD258D-8651-A74C-A722-982DDEAFA514}" type="presOf" srcId="{28552F44-6372-064E-B2E1-5BEC137F269D}" destId="{2A4C1E88-953F-A440-A5BC-A788A79FE942}" srcOrd="0" destOrd="0" presId="urn:microsoft.com/office/officeart/2005/8/layout/orgChart1"/>
    <dgm:cxn modelId="{F7ED49C7-C7D3-C949-BDE8-65E40E016321}" type="presOf" srcId="{56BD1AEB-6B91-9048-A002-D30D615DA070}" destId="{8F50C96A-4F59-C442-AE19-3BA40713DC66}" srcOrd="1" destOrd="0" presId="urn:microsoft.com/office/officeart/2005/8/layout/orgChart1"/>
    <dgm:cxn modelId="{031D69F8-E64E-F14D-B6A9-FBB5A35907EB}" type="presOf" srcId="{5FE28005-405C-D541-A02A-01A08ED52DE7}" destId="{CC0F7ECE-F1E1-5B4C-BDEB-E0A9DB46F83F}" srcOrd="0" destOrd="0" presId="urn:microsoft.com/office/officeart/2005/8/layout/orgChart1"/>
    <dgm:cxn modelId="{8D20D642-4735-4B45-8D72-D36D21712416}" srcId="{27A313A7-F808-014F-B242-D85BAE3420F7}" destId="{8CCEC33E-68C2-F249-BFCF-07130A7A4AC4}" srcOrd="0" destOrd="0" parTransId="{5FE28005-405C-D541-A02A-01A08ED52DE7}" sibTransId="{65F16E43-42BE-AF4C-AFA7-C9D9564CEC9B}"/>
    <dgm:cxn modelId="{6691BA82-6304-BE44-AC2F-DC55FF03B76A}" type="presOf" srcId="{1ED3B530-03F4-7C45-BD3B-F8E9F8E6573C}" destId="{76F0EE3F-0CB4-974E-93CC-9F3633EF393C}" srcOrd="1" destOrd="0" presId="urn:microsoft.com/office/officeart/2005/8/layout/orgChart1"/>
    <dgm:cxn modelId="{2A62E866-441A-AE45-A00C-6488B7AE779D}" srcId="{56BD1AEB-6B91-9048-A002-D30D615DA070}" destId="{27A313A7-F808-014F-B242-D85BAE3420F7}" srcOrd="3" destOrd="0" parTransId="{EA949402-738E-9545-82D9-896839331CA3}" sibTransId="{266004BE-435F-E14E-8241-CBF8C7712F49}"/>
    <dgm:cxn modelId="{778DCBEA-C43E-B14D-B265-FF61881E4705}" type="presOf" srcId="{8D7F4CF1-C65B-2744-8B62-350FF4432B24}" destId="{404666AA-4AFB-144B-9ACD-42FAB45EBDE1}" srcOrd="1" destOrd="0" presId="urn:microsoft.com/office/officeart/2005/8/layout/orgChart1"/>
    <dgm:cxn modelId="{E362A44C-F53E-A348-B9C0-AD9FB74D0F50}" type="presOf" srcId="{BC1F13F3-6A85-AB4C-B5D8-2D629FD14A27}" destId="{46425432-18EF-6E4C-AB46-7406D593A271}" srcOrd="0" destOrd="0" presId="urn:microsoft.com/office/officeart/2005/8/layout/orgChart1"/>
    <dgm:cxn modelId="{56E030AB-23CA-6240-ADC3-0973D18C6D09}" type="presOf" srcId="{42A24256-EC0C-8248-8884-55FF0EC52F01}" destId="{0A3298D0-950B-AC41-B253-66369C6000D6}" srcOrd="0" destOrd="0" presId="urn:microsoft.com/office/officeart/2005/8/layout/orgChart1"/>
    <dgm:cxn modelId="{8461572E-869D-9144-8F6A-8EA0D647F2A3}" type="presOf" srcId="{8CCEC33E-68C2-F249-BFCF-07130A7A4AC4}" destId="{9286C702-AE29-3D41-8346-62BB1E52F819}" srcOrd="1" destOrd="0" presId="urn:microsoft.com/office/officeart/2005/8/layout/orgChart1"/>
    <dgm:cxn modelId="{2253883C-0F3C-EC43-BC6F-550A43ADC9D1}" srcId="{56BD1AEB-6B91-9048-A002-D30D615DA070}" destId="{42A24256-EC0C-8248-8884-55FF0EC52F01}" srcOrd="1" destOrd="0" parTransId="{9E9BBF8B-FD9E-0B49-8BC8-AA0FB5B4A735}" sibTransId="{E792A66D-C15A-EB4C-914A-923C1AE8B0DF}"/>
    <dgm:cxn modelId="{72AEAC56-24C3-AD41-BF7A-8CF03E647119}" type="presOf" srcId="{56BD1AEB-6B91-9048-A002-D30D615DA070}" destId="{56590E49-238F-4E4F-85DE-9BEC59B5B8E1}" srcOrd="0" destOrd="0" presId="urn:microsoft.com/office/officeart/2005/8/layout/orgChart1"/>
    <dgm:cxn modelId="{31305808-E373-FC44-8BE2-84A223999A06}" type="presOf" srcId="{B7CEE87E-1EF4-C949-AA3C-EF5DEF037F59}" destId="{064A234D-6366-234B-BA83-1574B9AE9ECD}" srcOrd="0" destOrd="0" presId="urn:microsoft.com/office/officeart/2005/8/layout/orgChart1"/>
    <dgm:cxn modelId="{A7D389B3-E07E-E647-A948-10CBC80C0D98}" type="presOf" srcId="{C95A75E7-B82A-1643-9A5D-3C8EB593081E}" destId="{3253590A-BCD8-A048-81C6-32BF55A1DEA7}" srcOrd="0" destOrd="0" presId="urn:microsoft.com/office/officeart/2005/8/layout/orgChart1"/>
    <dgm:cxn modelId="{F6E04B67-505D-D042-8EBF-4901D6C2DADF}" type="presOf" srcId="{88E0E4F1-79B0-B14E-BD49-6E687DF1EBC6}" destId="{194DFFE7-8848-964E-A9A8-C7C8BF7C4E5B}" srcOrd="0" destOrd="0" presId="urn:microsoft.com/office/officeart/2005/8/layout/orgChart1"/>
    <dgm:cxn modelId="{5BC4D2C0-877A-4945-B3F8-32E497EA0F17}" type="presOf" srcId="{46154502-CE14-1E4B-B2C3-79B62209EF52}" destId="{56367693-F8E5-9A48-8D57-07F1FC262139}" srcOrd="1" destOrd="0" presId="urn:microsoft.com/office/officeart/2005/8/layout/orgChart1"/>
    <dgm:cxn modelId="{02D7913B-FFB4-F949-9411-DB02D511A296}" srcId="{1D150559-51EB-4840-B7AF-05778273A4DC}" destId="{56BD1AEB-6B91-9048-A002-D30D615DA070}" srcOrd="0" destOrd="0" parTransId="{F5CF60CC-6CE2-5444-BF41-F4EE81CA2DAE}" sibTransId="{1A7F5FC7-0DB6-DF46-8ACC-C03F17026B9A}"/>
    <dgm:cxn modelId="{CFFB0331-53C7-0A46-96A3-67E108933AA7}" type="presOf" srcId="{888093E6-C2A7-0941-99DC-0B3F62AE7DBA}" destId="{B1265ABA-601C-474D-A368-6573801C0573}" srcOrd="0" destOrd="0" presId="urn:microsoft.com/office/officeart/2005/8/layout/orgChart1"/>
    <dgm:cxn modelId="{D6620DBD-D749-0E4D-9CEA-27310C3474D5}" type="presOf" srcId="{46F89886-91EE-6345-9815-E4269EF8D240}" destId="{BF8C39D4-3AA0-C145-8007-A0E27B96575F}" srcOrd="0" destOrd="0" presId="urn:microsoft.com/office/officeart/2005/8/layout/orgChart1"/>
    <dgm:cxn modelId="{8A1AFF34-3A1F-DE42-AB90-DE5023E441A9}" type="presOf" srcId="{B9636EE7-C37F-694E-92B9-9BE5A4026BC9}" destId="{ABA30E57-7392-9445-B501-3B3E15730B86}" srcOrd="1" destOrd="0" presId="urn:microsoft.com/office/officeart/2005/8/layout/orgChart1"/>
    <dgm:cxn modelId="{30E89596-D8B3-1346-85D3-6F1A5FFCAB42}" type="presOf" srcId="{9D46F84E-3E3C-E044-A58C-AAD66163C72E}" destId="{08C0022B-9C74-0540-A24E-43A913900994}" srcOrd="0" destOrd="0" presId="urn:microsoft.com/office/officeart/2005/8/layout/orgChart1"/>
    <dgm:cxn modelId="{9DD5FC85-DC52-A449-B4FD-DEC05C1D61B4}" srcId="{27A313A7-F808-014F-B242-D85BAE3420F7}" destId="{BC1F13F3-6A85-AB4C-B5D8-2D629FD14A27}" srcOrd="1" destOrd="0" parTransId="{3EAF7E90-D8A4-F941-8561-0E8B99965786}" sibTransId="{8A9EA9AE-C19F-C146-A29D-509EB91716CD}"/>
    <dgm:cxn modelId="{D605E5A2-2E33-D148-A498-D264779C57D0}" type="presParOf" srcId="{BDA14939-B640-BE40-B962-10BB9D4815E4}" destId="{84FFDB57-BCA7-5E48-9DD2-3FCE8D258E61}" srcOrd="0" destOrd="0" presId="urn:microsoft.com/office/officeart/2005/8/layout/orgChart1"/>
    <dgm:cxn modelId="{8ACF2E73-5B30-E74E-9039-15775AC484E1}" type="presParOf" srcId="{84FFDB57-BCA7-5E48-9DD2-3FCE8D258E61}" destId="{748F7AC6-801A-E443-A4C1-26206FB9D7B3}" srcOrd="0" destOrd="0" presId="urn:microsoft.com/office/officeart/2005/8/layout/orgChart1"/>
    <dgm:cxn modelId="{BAD97A5A-89D8-3145-B918-03C899FBAD4E}" type="presParOf" srcId="{748F7AC6-801A-E443-A4C1-26206FB9D7B3}" destId="{56590E49-238F-4E4F-85DE-9BEC59B5B8E1}" srcOrd="0" destOrd="0" presId="urn:microsoft.com/office/officeart/2005/8/layout/orgChart1"/>
    <dgm:cxn modelId="{471823C3-A222-264F-9366-67F6471A7AF4}" type="presParOf" srcId="{748F7AC6-801A-E443-A4C1-26206FB9D7B3}" destId="{8F50C96A-4F59-C442-AE19-3BA40713DC66}" srcOrd="1" destOrd="0" presId="urn:microsoft.com/office/officeart/2005/8/layout/orgChart1"/>
    <dgm:cxn modelId="{23520922-6514-524D-BD81-93DBFFC7ADC7}" type="presParOf" srcId="{84FFDB57-BCA7-5E48-9DD2-3FCE8D258E61}" destId="{B2578A3B-D24E-924A-B086-65CE37ABE3A3}" srcOrd="1" destOrd="0" presId="urn:microsoft.com/office/officeart/2005/8/layout/orgChart1"/>
    <dgm:cxn modelId="{DF7499C4-978F-F847-A5A5-E2105A086371}" type="presParOf" srcId="{B2578A3B-D24E-924A-B086-65CE37ABE3A3}" destId="{194DFFE7-8848-964E-A9A8-C7C8BF7C4E5B}" srcOrd="0" destOrd="0" presId="urn:microsoft.com/office/officeart/2005/8/layout/orgChart1"/>
    <dgm:cxn modelId="{CE1F3B45-1105-FE40-842C-418B1910863C}" type="presParOf" srcId="{B2578A3B-D24E-924A-B086-65CE37ABE3A3}" destId="{B39A8730-5357-7A42-91BA-EE62BE02A75D}" srcOrd="1" destOrd="0" presId="urn:microsoft.com/office/officeart/2005/8/layout/orgChart1"/>
    <dgm:cxn modelId="{B464D609-9428-6445-9EFD-A494AC720ED5}" type="presParOf" srcId="{B39A8730-5357-7A42-91BA-EE62BE02A75D}" destId="{0A681B80-8E94-F64A-ADB5-5BBC6819BC47}" srcOrd="0" destOrd="0" presId="urn:microsoft.com/office/officeart/2005/8/layout/orgChart1"/>
    <dgm:cxn modelId="{E9861943-05B0-7849-BEB6-A54B68EBF714}" type="presParOf" srcId="{0A681B80-8E94-F64A-ADB5-5BBC6819BC47}" destId="{FD0E0218-BE5E-4B4E-8F07-66C439706AA5}" srcOrd="0" destOrd="0" presId="urn:microsoft.com/office/officeart/2005/8/layout/orgChart1"/>
    <dgm:cxn modelId="{2F8AC5AD-6F3B-7444-BEBE-C89656C436D1}" type="presParOf" srcId="{0A681B80-8E94-F64A-ADB5-5BBC6819BC47}" destId="{ABA30E57-7392-9445-B501-3B3E15730B86}" srcOrd="1" destOrd="0" presId="urn:microsoft.com/office/officeart/2005/8/layout/orgChart1"/>
    <dgm:cxn modelId="{CF636180-D564-7F4F-8150-8164C0A3B535}" type="presParOf" srcId="{B39A8730-5357-7A42-91BA-EE62BE02A75D}" destId="{5F3BF9AF-5239-D64E-BEF2-3A5635C03C96}" srcOrd="1" destOrd="0" presId="urn:microsoft.com/office/officeart/2005/8/layout/orgChart1"/>
    <dgm:cxn modelId="{A4799DB1-EFD8-3744-B485-4B65AAAD6C06}" type="presParOf" srcId="{5F3BF9AF-5239-D64E-BEF2-3A5635C03C96}" destId="{1035D9AE-C1AC-914B-99BE-CAE97260034A}" srcOrd="0" destOrd="0" presId="urn:microsoft.com/office/officeart/2005/8/layout/orgChart1"/>
    <dgm:cxn modelId="{BCBFFE7A-669D-0341-A785-3EAA0077DBA7}" type="presParOf" srcId="{5F3BF9AF-5239-D64E-BEF2-3A5635C03C96}" destId="{0EE79F52-806A-3D45-9DC5-E0EBC59FD945}" srcOrd="1" destOrd="0" presId="urn:microsoft.com/office/officeart/2005/8/layout/orgChart1"/>
    <dgm:cxn modelId="{46A3449A-653F-1644-AA7D-527FBA04D402}" type="presParOf" srcId="{0EE79F52-806A-3D45-9DC5-E0EBC59FD945}" destId="{EEEB63D4-2AB1-274D-859D-E0D1AD3FBC81}" srcOrd="0" destOrd="0" presId="urn:microsoft.com/office/officeart/2005/8/layout/orgChart1"/>
    <dgm:cxn modelId="{817065EE-AB9E-BD4F-8CBD-B9AF81E7A544}" type="presParOf" srcId="{EEEB63D4-2AB1-274D-859D-E0D1AD3FBC81}" destId="{064A234D-6366-234B-BA83-1574B9AE9ECD}" srcOrd="0" destOrd="0" presId="urn:microsoft.com/office/officeart/2005/8/layout/orgChart1"/>
    <dgm:cxn modelId="{D9DEFDEF-A37C-9F47-A204-49CD293AB3A9}" type="presParOf" srcId="{EEEB63D4-2AB1-274D-859D-E0D1AD3FBC81}" destId="{97BB2A90-3486-F043-816B-2EB160DC0919}" srcOrd="1" destOrd="0" presId="urn:microsoft.com/office/officeart/2005/8/layout/orgChart1"/>
    <dgm:cxn modelId="{3B1CEACA-F26F-B94B-BBD4-E9A368CDA3F0}" type="presParOf" srcId="{0EE79F52-806A-3D45-9DC5-E0EBC59FD945}" destId="{C7C13377-A539-2545-9FFF-72C06A835F1F}" srcOrd="1" destOrd="0" presId="urn:microsoft.com/office/officeart/2005/8/layout/orgChart1"/>
    <dgm:cxn modelId="{5A1E508A-7B17-844C-B604-450055B38CF9}" type="presParOf" srcId="{0EE79F52-806A-3D45-9DC5-E0EBC59FD945}" destId="{DB12560C-AD61-F843-8772-80035CC996AE}" srcOrd="2" destOrd="0" presId="urn:microsoft.com/office/officeart/2005/8/layout/orgChart1"/>
    <dgm:cxn modelId="{1B451D65-2286-C14B-A784-25D098740B89}" type="presParOf" srcId="{5F3BF9AF-5239-D64E-BEF2-3A5635C03C96}" destId="{B77799ED-3182-9B48-93F4-68063F4D5171}" srcOrd="2" destOrd="0" presId="urn:microsoft.com/office/officeart/2005/8/layout/orgChart1"/>
    <dgm:cxn modelId="{26DE4088-BC5A-244F-BCC3-C34654F28E08}" type="presParOf" srcId="{5F3BF9AF-5239-D64E-BEF2-3A5635C03C96}" destId="{A6A9D29B-32E8-6344-B6BC-9B77B1DAA2CA}" srcOrd="3" destOrd="0" presId="urn:microsoft.com/office/officeart/2005/8/layout/orgChart1"/>
    <dgm:cxn modelId="{32D98E24-FD6C-AA46-8E40-3B13252CDE8B}" type="presParOf" srcId="{A6A9D29B-32E8-6344-B6BC-9B77B1DAA2CA}" destId="{252B1D58-AEFF-EB40-87B1-A00E12668462}" srcOrd="0" destOrd="0" presId="urn:microsoft.com/office/officeart/2005/8/layout/orgChart1"/>
    <dgm:cxn modelId="{00BD81ED-DB8B-0A48-88BA-0724512DCFF5}" type="presParOf" srcId="{252B1D58-AEFF-EB40-87B1-A00E12668462}" destId="{4AE8137B-3726-8444-8FD5-41B45D6821EA}" srcOrd="0" destOrd="0" presId="urn:microsoft.com/office/officeart/2005/8/layout/orgChart1"/>
    <dgm:cxn modelId="{53788E4D-DF3C-E84C-8E31-E7815DA27A29}" type="presParOf" srcId="{252B1D58-AEFF-EB40-87B1-A00E12668462}" destId="{76F0EE3F-0CB4-974E-93CC-9F3633EF393C}" srcOrd="1" destOrd="0" presId="urn:microsoft.com/office/officeart/2005/8/layout/orgChart1"/>
    <dgm:cxn modelId="{D168EE76-DE8D-9D40-9BC2-894C615FEFBE}" type="presParOf" srcId="{A6A9D29B-32E8-6344-B6BC-9B77B1DAA2CA}" destId="{50E3CF5D-29B2-A140-B082-F91B265C8E74}" srcOrd="1" destOrd="0" presId="urn:microsoft.com/office/officeart/2005/8/layout/orgChart1"/>
    <dgm:cxn modelId="{58AB6FEA-D24A-7A41-AFB6-B5B3630D19C0}" type="presParOf" srcId="{A6A9D29B-32E8-6344-B6BC-9B77B1DAA2CA}" destId="{BF345990-8024-B541-BB35-046A31A4D9C8}" srcOrd="2" destOrd="0" presId="urn:microsoft.com/office/officeart/2005/8/layout/orgChart1"/>
    <dgm:cxn modelId="{898A4752-8806-9947-9714-4A8D62921053}" type="presParOf" srcId="{B39A8730-5357-7A42-91BA-EE62BE02A75D}" destId="{7406B07B-4141-2F4B-B0CD-46B1DAD65579}" srcOrd="2" destOrd="0" presId="urn:microsoft.com/office/officeart/2005/8/layout/orgChart1"/>
    <dgm:cxn modelId="{CCB4DC27-ADAC-AE4D-8DC7-8AA31D822166}" type="presParOf" srcId="{B2578A3B-D24E-924A-B086-65CE37ABE3A3}" destId="{D66B0E24-737C-EF40-958B-A07204099321}" srcOrd="2" destOrd="0" presId="urn:microsoft.com/office/officeart/2005/8/layout/orgChart1"/>
    <dgm:cxn modelId="{35F22733-445B-8A4A-A63B-0689EA41B685}" type="presParOf" srcId="{B2578A3B-D24E-924A-B086-65CE37ABE3A3}" destId="{4ED3C7C1-E786-0B41-ABEB-AB115A345CB2}" srcOrd="3" destOrd="0" presId="urn:microsoft.com/office/officeart/2005/8/layout/orgChart1"/>
    <dgm:cxn modelId="{2F7466CC-9692-D84B-8B8E-66DA321F2920}" type="presParOf" srcId="{4ED3C7C1-E786-0B41-ABEB-AB115A345CB2}" destId="{35AB16DF-BC10-E54A-91C1-BFB6C627D9C4}" srcOrd="0" destOrd="0" presId="urn:microsoft.com/office/officeart/2005/8/layout/orgChart1"/>
    <dgm:cxn modelId="{EEA18E28-DF76-F147-8AD7-0A6958F4F2BF}" type="presParOf" srcId="{35AB16DF-BC10-E54A-91C1-BFB6C627D9C4}" destId="{C8C1F3B6-3C09-3148-B35E-F8800029851D}" srcOrd="0" destOrd="0" presId="urn:microsoft.com/office/officeart/2005/8/layout/orgChart1"/>
    <dgm:cxn modelId="{FAC94D1A-96EF-C54C-825F-B6BAF5C683BB}" type="presParOf" srcId="{35AB16DF-BC10-E54A-91C1-BFB6C627D9C4}" destId="{0EDCD6E1-605A-3546-BDE8-36983C8DD3EF}" srcOrd="1" destOrd="0" presId="urn:microsoft.com/office/officeart/2005/8/layout/orgChart1"/>
    <dgm:cxn modelId="{707D3F17-97E3-074E-B52E-0055947023AC}" type="presParOf" srcId="{4ED3C7C1-E786-0B41-ABEB-AB115A345CB2}" destId="{C2BEED1B-353B-154E-BBA7-3C3B59238600}" srcOrd="1" destOrd="0" presId="urn:microsoft.com/office/officeart/2005/8/layout/orgChart1"/>
    <dgm:cxn modelId="{20948621-D705-F84D-A926-17C2C7C4D364}" type="presParOf" srcId="{C2BEED1B-353B-154E-BBA7-3C3B59238600}" destId="{CC0F7ECE-F1E1-5B4C-BDEB-E0A9DB46F83F}" srcOrd="0" destOrd="0" presId="urn:microsoft.com/office/officeart/2005/8/layout/orgChart1"/>
    <dgm:cxn modelId="{0A279C6F-FBD8-BB46-8C3E-A1C27F6829EF}" type="presParOf" srcId="{C2BEED1B-353B-154E-BBA7-3C3B59238600}" destId="{8AE98FD1-7F67-AA46-BFF9-B559064649AD}" srcOrd="1" destOrd="0" presId="urn:microsoft.com/office/officeart/2005/8/layout/orgChart1"/>
    <dgm:cxn modelId="{651C36A3-A351-A84E-9F37-FD4120E48996}" type="presParOf" srcId="{8AE98FD1-7F67-AA46-BFF9-B559064649AD}" destId="{2A357EAC-BC3B-3C4E-A347-E36542D1E131}" srcOrd="0" destOrd="0" presId="urn:microsoft.com/office/officeart/2005/8/layout/orgChart1"/>
    <dgm:cxn modelId="{B8B73EA1-360E-7644-8592-8C7055BBC207}" type="presParOf" srcId="{2A357EAC-BC3B-3C4E-A347-E36542D1E131}" destId="{CA633AE1-4CD4-0946-9A52-A38102943389}" srcOrd="0" destOrd="0" presId="urn:microsoft.com/office/officeart/2005/8/layout/orgChart1"/>
    <dgm:cxn modelId="{EEF9C8C2-9113-FC41-AB81-3AFDC767EAE1}" type="presParOf" srcId="{2A357EAC-BC3B-3C4E-A347-E36542D1E131}" destId="{9286C702-AE29-3D41-8346-62BB1E52F819}" srcOrd="1" destOrd="0" presId="urn:microsoft.com/office/officeart/2005/8/layout/orgChart1"/>
    <dgm:cxn modelId="{F8F5B8E2-342E-4848-A688-A9DC2DFEEE59}" type="presParOf" srcId="{8AE98FD1-7F67-AA46-BFF9-B559064649AD}" destId="{F61195A9-FA95-9647-91C3-0A3D40E2CBFE}" srcOrd="1" destOrd="0" presId="urn:microsoft.com/office/officeart/2005/8/layout/orgChart1"/>
    <dgm:cxn modelId="{D4BFC6E6-875E-7F42-BF18-1C0B7B64129F}" type="presParOf" srcId="{8AE98FD1-7F67-AA46-BFF9-B559064649AD}" destId="{DA55CC1D-5E8C-6345-BD99-42DEF57A62CD}" srcOrd="2" destOrd="0" presId="urn:microsoft.com/office/officeart/2005/8/layout/orgChart1"/>
    <dgm:cxn modelId="{046898D0-F822-5A41-8CB5-10FA898B6A60}" type="presParOf" srcId="{C2BEED1B-353B-154E-BBA7-3C3B59238600}" destId="{1B0D68D6-3B21-9D40-95A5-C065F8F66903}" srcOrd="2" destOrd="0" presId="urn:microsoft.com/office/officeart/2005/8/layout/orgChart1"/>
    <dgm:cxn modelId="{2DA6C206-5152-8F40-B013-DC81389EF4BE}" type="presParOf" srcId="{C2BEED1B-353B-154E-BBA7-3C3B59238600}" destId="{8D44BA5D-A85F-7A40-BC15-35D98EBFD4CC}" srcOrd="3" destOrd="0" presId="urn:microsoft.com/office/officeart/2005/8/layout/orgChart1"/>
    <dgm:cxn modelId="{C0F36B73-2A57-2A40-9599-E55CB9490B75}" type="presParOf" srcId="{8D44BA5D-A85F-7A40-BC15-35D98EBFD4CC}" destId="{8AD8FF04-9A3B-2549-A6DE-1AAFD92EBF7E}" srcOrd="0" destOrd="0" presId="urn:microsoft.com/office/officeart/2005/8/layout/orgChart1"/>
    <dgm:cxn modelId="{683D7CD9-0D61-E843-9A77-D46A7F7FA5FC}" type="presParOf" srcId="{8AD8FF04-9A3B-2549-A6DE-1AAFD92EBF7E}" destId="{46425432-18EF-6E4C-AB46-7406D593A271}" srcOrd="0" destOrd="0" presId="urn:microsoft.com/office/officeart/2005/8/layout/orgChart1"/>
    <dgm:cxn modelId="{ABCEF381-4CB6-E248-8D05-5CD082870446}" type="presParOf" srcId="{8AD8FF04-9A3B-2549-A6DE-1AAFD92EBF7E}" destId="{8E935E1E-730F-6B44-BC07-CC7DDFF48766}" srcOrd="1" destOrd="0" presId="urn:microsoft.com/office/officeart/2005/8/layout/orgChart1"/>
    <dgm:cxn modelId="{5F38C77B-1062-BB44-B1D8-6DFC4F6833E5}" type="presParOf" srcId="{8D44BA5D-A85F-7A40-BC15-35D98EBFD4CC}" destId="{D887252F-D50B-C448-902E-C63CFB51821F}" srcOrd="1" destOrd="0" presId="urn:microsoft.com/office/officeart/2005/8/layout/orgChart1"/>
    <dgm:cxn modelId="{E18C241B-580D-AF4C-8F26-E2972334301B}" type="presParOf" srcId="{8D44BA5D-A85F-7A40-BC15-35D98EBFD4CC}" destId="{69BAC8CE-9B36-C74A-B5B3-7FA03AEB9F91}" srcOrd="2" destOrd="0" presId="urn:microsoft.com/office/officeart/2005/8/layout/orgChart1"/>
    <dgm:cxn modelId="{DDC83FEE-F864-1349-8B4D-4D8E4887EAD3}" type="presParOf" srcId="{4ED3C7C1-E786-0B41-ABEB-AB115A345CB2}" destId="{B3775A6B-9021-1E47-A6B3-7BC7EE16122D}" srcOrd="2" destOrd="0" presId="urn:microsoft.com/office/officeart/2005/8/layout/orgChart1"/>
    <dgm:cxn modelId="{6AC194A2-2E2B-9E42-A460-6BBE654EA779}" type="presParOf" srcId="{B2578A3B-D24E-924A-B086-65CE37ABE3A3}" destId="{476ED89D-EB6A-0C4F-B4F8-420BD20BE4CA}" srcOrd="4" destOrd="0" presId="urn:microsoft.com/office/officeart/2005/8/layout/orgChart1"/>
    <dgm:cxn modelId="{77E0DAA1-CDA3-E143-BED4-A3E06A0AB067}" type="presParOf" srcId="{B2578A3B-D24E-924A-B086-65CE37ABE3A3}" destId="{60788C0E-EBCD-6C4F-A4D7-7FBB35BCECC6}" srcOrd="5" destOrd="0" presId="urn:microsoft.com/office/officeart/2005/8/layout/orgChart1"/>
    <dgm:cxn modelId="{DAE4AC77-4AC5-1D48-9C73-7AB6780FF3AD}" type="presParOf" srcId="{60788C0E-EBCD-6C4F-A4D7-7FBB35BCECC6}" destId="{88C91F2A-8A36-3343-9C57-117CA0ED9678}" srcOrd="0" destOrd="0" presId="urn:microsoft.com/office/officeart/2005/8/layout/orgChart1"/>
    <dgm:cxn modelId="{C8D8C21E-467C-884A-9931-1C0B099E3EB8}" type="presParOf" srcId="{88C91F2A-8A36-3343-9C57-117CA0ED9678}" destId="{6585EBBF-9C90-B645-88A0-08E1E16F23EA}" srcOrd="0" destOrd="0" presId="urn:microsoft.com/office/officeart/2005/8/layout/orgChart1"/>
    <dgm:cxn modelId="{3023D5AE-F051-F644-8C0C-340832FCC544}" type="presParOf" srcId="{88C91F2A-8A36-3343-9C57-117CA0ED9678}" destId="{1E505DBD-53D7-9745-9112-BDC531FFF072}" srcOrd="1" destOrd="0" presId="urn:microsoft.com/office/officeart/2005/8/layout/orgChart1"/>
    <dgm:cxn modelId="{13C9A807-4EB6-424D-B905-8BD0D2B305EF}" type="presParOf" srcId="{60788C0E-EBCD-6C4F-A4D7-7FBB35BCECC6}" destId="{3794FB41-083B-0244-B29F-97130354A22E}" srcOrd="1" destOrd="0" presId="urn:microsoft.com/office/officeart/2005/8/layout/orgChart1"/>
    <dgm:cxn modelId="{07C0B799-9C0D-B141-BF16-6F8A33B4E19C}" type="presParOf" srcId="{3794FB41-083B-0244-B29F-97130354A22E}" destId="{3253590A-BCD8-A048-81C6-32BF55A1DEA7}" srcOrd="0" destOrd="0" presId="urn:microsoft.com/office/officeart/2005/8/layout/orgChart1"/>
    <dgm:cxn modelId="{28E1A758-AA3E-7642-AE4F-A2FAD9F3CE55}" type="presParOf" srcId="{3794FB41-083B-0244-B29F-97130354A22E}" destId="{E8B6C349-71BB-EB46-8464-4BCD8B04555F}" srcOrd="1" destOrd="0" presId="urn:microsoft.com/office/officeart/2005/8/layout/orgChart1"/>
    <dgm:cxn modelId="{C9935D21-2FE3-7A4F-9F8B-4A21D98491DC}" type="presParOf" srcId="{E8B6C349-71BB-EB46-8464-4BCD8B04555F}" destId="{12CF91DD-8A57-C240-8008-C3B939E6A695}" srcOrd="0" destOrd="0" presId="urn:microsoft.com/office/officeart/2005/8/layout/orgChart1"/>
    <dgm:cxn modelId="{72F62B70-7D41-E94A-8BFE-C9FF3D2FE78A}" type="presParOf" srcId="{12CF91DD-8A57-C240-8008-C3B939E6A695}" destId="{9636A066-F506-0A4F-9C32-3D80DD88EE57}" srcOrd="0" destOrd="0" presId="urn:microsoft.com/office/officeart/2005/8/layout/orgChart1"/>
    <dgm:cxn modelId="{213838B0-0738-1B49-A845-DF8657C9F6B3}" type="presParOf" srcId="{12CF91DD-8A57-C240-8008-C3B939E6A695}" destId="{56367693-F8E5-9A48-8D57-07F1FC262139}" srcOrd="1" destOrd="0" presId="urn:microsoft.com/office/officeart/2005/8/layout/orgChart1"/>
    <dgm:cxn modelId="{CAF9E613-53F9-9E43-821F-CB6A9FDDD115}" type="presParOf" srcId="{E8B6C349-71BB-EB46-8464-4BCD8B04555F}" destId="{48F3BFF1-2115-1D44-8692-389B5BC15215}" srcOrd="1" destOrd="0" presId="urn:microsoft.com/office/officeart/2005/8/layout/orgChart1"/>
    <dgm:cxn modelId="{94FFC321-9198-3945-9586-5AB51CB146EF}" type="presParOf" srcId="{E8B6C349-71BB-EB46-8464-4BCD8B04555F}" destId="{1C88032F-9E7C-6C48-8E31-950F15B2AF55}" srcOrd="2" destOrd="0" presId="urn:microsoft.com/office/officeart/2005/8/layout/orgChart1"/>
    <dgm:cxn modelId="{61CF3431-6F75-0740-891B-B7C42C7BA2DF}" type="presParOf" srcId="{3794FB41-083B-0244-B29F-97130354A22E}" destId="{2A4C1E88-953F-A440-A5BC-A788A79FE942}" srcOrd="2" destOrd="0" presId="urn:microsoft.com/office/officeart/2005/8/layout/orgChart1"/>
    <dgm:cxn modelId="{BE084070-6BA9-804B-BB01-81184E10FFDD}" type="presParOf" srcId="{3794FB41-083B-0244-B29F-97130354A22E}" destId="{BCF650D3-E6B7-024D-8C2B-06FA761BAADD}" srcOrd="3" destOrd="0" presId="urn:microsoft.com/office/officeart/2005/8/layout/orgChart1"/>
    <dgm:cxn modelId="{2612157D-822A-CC41-83A5-9899FC611784}" type="presParOf" srcId="{BCF650D3-E6B7-024D-8C2B-06FA761BAADD}" destId="{BEF0BBAE-0867-1A4C-BDF8-9E896B3DC00E}" srcOrd="0" destOrd="0" presId="urn:microsoft.com/office/officeart/2005/8/layout/orgChart1"/>
    <dgm:cxn modelId="{2AA546C3-D92B-1048-B893-256C55526B6B}" type="presParOf" srcId="{BEF0BBAE-0867-1A4C-BDF8-9E896B3DC00E}" destId="{BF8C39D4-3AA0-C145-8007-A0E27B96575F}" srcOrd="0" destOrd="0" presId="urn:microsoft.com/office/officeart/2005/8/layout/orgChart1"/>
    <dgm:cxn modelId="{08E2269B-842C-654A-81AD-206B71633496}" type="presParOf" srcId="{BEF0BBAE-0867-1A4C-BDF8-9E896B3DC00E}" destId="{54C95C22-42EA-EA4A-B11E-F348EC6E9A85}" srcOrd="1" destOrd="0" presId="urn:microsoft.com/office/officeart/2005/8/layout/orgChart1"/>
    <dgm:cxn modelId="{2D599783-09E0-754A-9833-22CB019BE6BC}" type="presParOf" srcId="{BCF650D3-E6B7-024D-8C2B-06FA761BAADD}" destId="{E163C3D8-6977-8545-A906-97A0A09C608F}" srcOrd="1" destOrd="0" presId="urn:microsoft.com/office/officeart/2005/8/layout/orgChart1"/>
    <dgm:cxn modelId="{D9CCCF43-11BC-184C-9EF1-41A0B5E5AF00}" type="presParOf" srcId="{BCF650D3-E6B7-024D-8C2B-06FA761BAADD}" destId="{106F3AD7-7C0E-4747-B10B-A59A59B7BE13}" srcOrd="2" destOrd="0" presId="urn:microsoft.com/office/officeart/2005/8/layout/orgChart1"/>
    <dgm:cxn modelId="{178F365A-FB3D-BB44-B3C8-47B9B84145E0}" type="presParOf" srcId="{60788C0E-EBCD-6C4F-A4D7-7FBB35BCECC6}" destId="{9B739F8F-F7B4-6C46-BB54-45E80C1AF29F}" srcOrd="2" destOrd="0" presId="urn:microsoft.com/office/officeart/2005/8/layout/orgChart1"/>
    <dgm:cxn modelId="{3302A768-8646-0541-A9E6-68C7A4F6D610}" type="presParOf" srcId="{B2578A3B-D24E-924A-B086-65CE37ABE3A3}" destId="{B1265ABA-601C-474D-A368-6573801C0573}" srcOrd="6" destOrd="0" presId="urn:microsoft.com/office/officeart/2005/8/layout/orgChart1"/>
    <dgm:cxn modelId="{6C0BE0CF-04E1-2B4D-AC31-CD58C2BDC3BA}" type="presParOf" srcId="{B2578A3B-D24E-924A-B086-65CE37ABE3A3}" destId="{6DF6D408-9E9C-594A-8A51-035A25CD2812}" srcOrd="7" destOrd="0" presId="urn:microsoft.com/office/officeart/2005/8/layout/orgChart1"/>
    <dgm:cxn modelId="{7FF03475-3572-CD47-98D0-43DB461F9CCB}" type="presParOf" srcId="{6DF6D408-9E9C-594A-8A51-035A25CD2812}" destId="{D2025FB2-AFA7-2C42-93F3-C9AC9A875317}" srcOrd="0" destOrd="0" presId="urn:microsoft.com/office/officeart/2005/8/layout/orgChart1"/>
    <dgm:cxn modelId="{1137DEC5-6AC0-3E4D-B0BE-39C256E3363F}" type="presParOf" srcId="{D2025FB2-AFA7-2C42-93F3-C9AC9A875317}" destId="{58B9D48D-0187-1545-8654-45E5B695AB85}" srcOrd="0" destOrd="0" presId="urn:microsoft.com/office/officeart/2005/8/layout/orgChart1"/>
    <dgm:cxn modelId="{D2159462-4D85-2F41-B9AA-0B195CE72E21}" type="presParOf" srcId="{D2025FB2-AFA7-2C42-93F3-C9AC9A875317}" destId="{A9A896C3-A66F-7F40-88B2-BD410AFF1E5B}" srcOrd="1" destOrd="0" presId="urn:microsoft.com/office/officeart/2005/8/layout/orgChart1"/>
    <dgm:cxn modelId="{BAA2B44D-9ABE-EC4F-816B-A277C5F4EA16}" type="presParOf" srcId="{6DF6D408-9E9C-594A-8A51-035A25CD2812}" destId="{E37A526D-415C-BA4D-B9A9-DA123C0FCEE7}" srcOrd="1" destOrd="0" presId="urn:microsoft.com/office/officeart/2005/8/layout/orgChart1"/>
    <dgm:cxn modelId="{B81999B4-489C-FC4E-920B-904EF2959CCF}" type="presParOf" srcId="{E37A526D-415C-BA4D-B9A9-DA123C0FCEE7}" destId="{08C0022B-9C74-0540-A24E-43A913900994}" srcOrd="0" destOrd="0" presId="urn:microsoft.com/office/officeart/2005/8/layout/orgChart1"/>
    <dgm:cxn modelId="{774FCD64-0AF4-734D-A223-0F41A4A91202}" type="presParOf" srcId="{E37A526D-415C-BA4D-B9A9-DA123C0FCEE7}" destId="{57D2D2A5-DDD9-744F-8D84-86C07811C5D0}" srcOrd="1" destOrd="0" presId="urn:microsoft.com/office/officeart/2005/8/layout/orgChart1"/>
    <dgm:cxn modelId="{53579C25-4BAE-9E4C-9DD5-C67B556FAEB7}" type="presParOf" srcId="{57D2D2A5-DDD9-744F-8D84-86C07811C5D0}" destId="{844492C5-48C4-D242-9DAE-861F77DCA897}" srcOrd="0" destOrd="0" presId="urn:microsoft.com/office/officeart/2005/8/layout/orgChart1"/>
    <dgm:cxn modelId="{8B5D82B1-8AF2-9140-9FE1-D33F452510F9}" type="presParOf" srcId="{844492C5-48C4-D242-9DAE-861F77DCA897}" destId="{B7C4A483-27DA-C843-AD52-8DEA204F6138}" srcOrd="0" destOrd="0" presId="urn:microsoft.com/office/officeart/2005/8/layout/orgChart1"/>
    <dgm:cxn modelId="{E2A1C10F-F0FB-414E-B6E7-D0C38B547744}" type="presParOf" srcId="{844492C5-48C4-D242-9DAE-861F77DCA897}" destId="{68FB5317-1FD6-7E44-B0D5-04B69ADC5A96}" srcOrd="1" destOrd="0" presId="urn:microsoft.com/office/officeart/2005/8/layout/orgChart1"/>
    <dgm:cxn modelId="{CEB9997A-CD06-2241-8578-34EF80380603}" type="presParOf" srcId="{57D2D2A5-DDD9-744F-8D84-86C07811C5D0}" destId="{155133EF-5454-7A4C-8B5C-2E8697D87861}" srcOrd="1" destOrd="0" presId="urn:microsoft.com/office/officeart/2005/8/layout/orgChart1"/>
    <dgm:cxn modelId="{43A59C49-79F2-A54B-BD94-17F17D00AA35}" type="presParOf" srcId="{57D2D2A5-DDD9-744F-8D84-86C07811C5D0}" destId="{6C0AC648-1F02-E143-B36A-1BF7F3EA0CFF}" srcOrd="2" destOrd="0" presId="urn:microsoft.com/office/officeart/2005/8/layout/orgChart1"/>
    <dgm:cxn modelId="{53792290-8C5F-7748-9BD1-8A23F67112E8}" type="presParOf" srcId="{E37A526D-415C-BA4D-B9A9-DA123C0FCEE7}" destId="{903E4C5E-0ECB-8944-A6EB-3FDAEC81CF1C}" srcOrd="2" destOrd="0" presId="urn:microsoft.com/office/officeart/2005/8/layout/orgChart1"/>
    <dgm:cxn modelId="{E704BE8A-F11F-624E-9BDD-1FE83732B99B}" type="presParOf" srcId="{E37A526D-415C-BA4D-B9A9-DA123C0FCEE7}" destId="{439FF162-7ED2-B641-AA6F-A947339E3E20}" srcOrd="3" destOrd="0" presId="urn:microsoft.com/office/officeart/2005/8/layout/orgChart1"/>
    <dgm:cxn modelId="{095F0BD3-7BC7-3A4F-A4FF-B8A68D14881F}" type="presParOf" srcId="{439FF162-7ED2-B641-AA6F-A947339E3E20}" destId="{8247E70F-9FB2-7444-BC2D-DAE326D2B95D}" srcOrd="0" destOrd="0" presId="urn:microsoft.com/office/officeart/2005/8/layout/orgChart1"/>
    <dgm:cxn modelId="{65C81206-1471-CE4A-BB98-DBA5D5ED41E3}" type="presParOf" srcId="{8247E70F-9FB2-7444-BC2D-DAE326D2B95D}" destId="{52BA6EA8-C5A5-F64C-BB72-4B8B34D5B710}" srcOrd="0" destOrd="0" presId="urn:microsoft.com/office/officeart/2005/8/layout/orgChart1"/>
    <dgm:cxn modelId="{09FBA9C1-608D-BC44-921E-6A983F6740CE}" type="presParOf" srcId="{8247E70F-9FB2-7444-BC2D-DAE326D2B95D}" destId="{BAE1C4A5-7133-534A-A7DA-8D1F838464BB}" srcOrd="1" destOrd="0" presId="urn:microsoft.com/office/officeart/2005/8/layout/orgChart1"/>
    <dgm:cxn modelId="{F5A27297-83DC-4B4E-9730-118A245F7535}" type="presParOf" srcId="{439FF162-7ED2-B641-AA6F-A947339E3E20}" destId="{2DF16E71-F017-064B-90E7-B581AFE51764}" srcOrd="1" destOrd="0" presId="urn:microsoft.com/office/officeart/2005/8/layout/orgChart1"/>
    <dgm:cxn modelId="{77048B22-D30C-1740-B467-71732083CF66}" type="presParOf" srcId="{439FF162-7ED2-B641-AA6F-A947339E3E20}" destId="{AE38BE91-D952-7746-97BD-F45B5A680883}" srcOrd="2" destOrd="0" presId="urn:microsoft.com/office/officeart/2005/8/layout/orgChart1"/>
    <dgm:cxn modelId="{6B39CA70-838D-D142-AC32-CA9EDBD4C7B8}" type="presParOf" srcId="{6DF6D408-9E9C-594A-8A51-035A25CD2812}" destId="{D94E297F-DAF5-0F4D-872A-FF7D2CEE0F60}" srcOrd="2" destOrd="0" presId="urn:microsoft.com/office/officeart/2005/8/layout/orgChart1"/>
    <dgm:cxn modelId="{DE0E6AD9-1C4E-A342-880C-F5F2FFC6F9FA}" type="presParOf" srcId="{B2578A3B-D24E-924A-B086-65CE37ABE3A3}" destId="{B3EA64FF-E603-B246-AD2D-0E3BE613808B}" srcOrd="8" destOrd="0" presId="urn:microsoft.com/office/officeart/2005/8/layout/orgChart1"/>
    <dgm:cxn modelId="{6B738C3B-9929-D24B-841E-F8D9BD82FE3F}" type="presParOf" srcId="{B2578A3B-D24E-924A-B086-65CE37ABE3A3}" destId="{3BED61B0-D5A8-7C45-852C-58CA90DF7D21}" srcOrd="9" destOrd="0" presId="urn:microsoft.com/office/officeart/2005/8/layout/orgChart1"/>
    <dgm:cxn modelId="{98C15F53-8677-7A4F-B3AA-AE4F790B58E8}" type="presParOf" srcId="{3BED61B0-D5A8-7C45-852C-58CA90DF7D21}" destId="{5A89B07F-56BC-E944-B018-E38D3E9A010A}" srcOrd="0" destOrd="0" presId="urn:microsoft.com/office/officeart/2005/8/layout/orgChart1"/>
    <dgm:cxn modelId="{7771DC98-5B6C-A744-8E55-538BF7509A45}" type="presParOf" srcId="{5A89B07F-56BC-E944-B018-E38D3E9A010A}" destId="{720616CD-0675-BA45-9240-C44787309294}" srcOrd="0" destOrd="0" presId="urn:microsoft.com/office/officeart/2005/8/layout/orgChart1"/>
    <dgm:cxn modelId="{49ED0B33-8CF6-394B-A06D-D8176720797F}" type="presParOf" srcId="{5A89B07F-56BC-E944-B018-E38D3E9A010A}" destId="{8E29F7F2-2BD9-A248-87E1-8C215887243B}" srcOrd="1" destOrd="0" presId="urn:microsoft.com/office/officeart/2005/8/layout/orgChart1"/>
    <dgm:cxn modelId="{072E86CD-09EB-CC48-9C2E-89919AF85E41}" type="presParOf" srcId="{3BED61B0-D5A8-7C45-852C-58CA90DF7D21}" destId="{0C9DF038-77D9-D847-9011-235FA9967407}" srcOrd="1" destOrd="0" presId="urn:microsoft.com/office/officeart/2005/8/layout/orgChart1"/>
    <dgm:cxn modelId="{DCF7C2A4-0705-BE4A-A394-FE26D3F95FC2}" type="presParOf" srcId="{3BED61B0-D5A8-7C45-852C-58CA90DF7D21}" destId="{CE077066-009B-D845-B1B2-91055A1BF90F}" srcOrd="2" destOrd="0" presId="urn:microsoft.com/office/officeart/2005/8/layout/orgChart1"/>
    <dgm:cxn modelId="{F6BB61F7-1123-494A-AD53-A981F5BB52B8}" type="presParOf" srcId="{B2578A3B-D24E-924A-B086-65CE37ABE3A3}" destId="{BCA4B607-832A-3545-B3E3-256EFBC19FF5}" srcOrd="10" destOrd="0" presId="urn:microsoft.com/office/officeart/2005/8/layout/orgChart1"/>
    <dgm:cxn modelId="{AE7CF4A6-3A4C-4F43-8E6F-A104E01870B1}" type="presParOf" srcId="{B2578A3B-D24E-924A-B086-65CE37ABE3A3}" destId="{297B469E-19B5-6C48-B232-EDF80D82EC6A}" srcOrd="11" destOrd="0" presId="urn:microsoft.com/office/officeart/2005/8/layout/orgChart1"/>
    <dgm:cxn modelId="{6A9D7505-241A-8540-8051-D7BAA9B4BFD4}" type="presParOf" srcId="{297B469E-19B5-6C48-B232-EDF80D82EC6A}" destId="{07231F13-525E-AE48-9CB4-DF1C08F6DDE3}" srcOrd="0" destOrd="0" presId="urn:microsoft.com/office/officeart/2005/8/layout/orgChart1"/>
    <dgm:cxn modelId="{85C1DC3A-63D3-E04A-9E83-1D29264FCC86}" type="presParOf" srcId="{07231F13-525E-AE48-9CB4-DF1C08F6DDE3}" destId="{2151406D-E373-5D41-9545-6280396F8D22}" srcOrd="0" destOrd="0" presId="urn:microsoft.com/office/officeart/2005/8/layout/orgChart1"/>
    <dgm:cxn modelId="{5A6CB4E7-ED85-1041-B508-EA58FAA32C2C}" type="presParOf" srcId="{07231F13-525E-AE48-9CB4-DF1C08F6DDE3}" destId="{404666AA-4AFB-144B-9ACD-42FAB45EBDE1}" srcOrd="1" destOrd="0" presId="urn:microsoft.com/office/officeart/2005/8/layout/orgChart1"/>
    <dgm:cxn modelId="{4DE96032-CF5D-6741-8650-9938A2971D25}" type="presParOf" srcId="{297B469E-19B5-6C48-B232-EDF80D82EC6A}" destId="{8DA943A2-FEC7-4642-A645-3BD136CC458D}" srcOrd="1" destOrd="0" presId="urn:microsoft.com/office/officeart/2005/8/layout/orgChart1"/>
    <dgm:cxn modelId="{914C6BBE-A636-3047-BB99-FFE47B100292}" type="presParOf" srcId="{297B469E-19B5-6C48-B232-EDF80D82EC6A}" destId="{B105BBF8-45A5-824B-979D-A90CDE9978AC}" srcOrd="2" destOrd="0" presId="urn:microsoft.com/office/officeart/2005/8/layout/orgChart1"/>
    <dgm:cxn modelId="{CEDA07A0-1933-364E-A0CF-C1C888A27C38}" type="presParOf" srcId="{84FFDB57-BCA7-5E48-9DD2-3FCE8D258E61}" destId="{37E99F33-F685-8940-8FC9-3313702969B6}" srcOrd="2" destOrd="0" presId="urn:microsoft.com/office/officeart/2005/8/layout/orgChart1"/>
    <dgm:cxn modelId="{6805CFF8-58B2-A94B-9F5B-D93346F8F12F}" type="presParOf" srcId="{37E99F33-F685-8940-8FC9-3313702969B6}" destId="{D39E53EB-7EB4-434B-9918-7108091DC2E9}" srcOrd="0" destOrd="0" presId="urn:microsoft.com/office/officeart/2005/8/layout/orgChart1"/>
    <dgm:cxn modelId="{C1811041-249D-D448-BED0-5BEA29210C48}" type="presParOf" srcId="{37E99F33-F685-8940-8FC9-3313702969B6}" destId="{0C5E19E3-87E3-0446-8026-F87AF129437D}" srcOrd="1" destOrd="0" presId="urn:microsoft.com/office/officeart/2005/8/layout/orgChart1"/>
    <dgm:cxn modelId="{A7B95E39-0094-4B4A-8236-3F437BF1007F}" type="presParOf" srcId="{0C5E19E3-87E3-0446-8026-F87AF129437D}" destId="{134DA4C7-FF0B-F64A-B74B-90442D6745A7}" srcOrd="0" destOrd="0" presId="urn:microsoft.com/office/officeart/2005/8/layout/orgChart1"/>
    <dgm:cxn modelId="{9A4A7B77-9C5E-054E-AA76-9EBDC1D39EEA}" type="presParOf" srcId="{134DA4C7-FF0B-F64A-B74B-90442D6745A7}" destId="{FA91D17D-388C-D249-857A-B6F6DA1F8479}" srcOrd="0" destOrd="0" presId="urn:microsoft.com/office/officeart/2005/8/layout/orgChart1"/>
    <dgm:cxn modelId="{8CF81093-1423-0741-88A1-E5931AD51A5A}" type="presParOf" srcId="{134DA4C7-FF0B-F64A-B74B-90442D6745A7}" destId="{19E99B1B-D122-064A-A5C2-4E0808BF6D84}" srcOrd="1" destOrd="0" presId="urn:microsoft.com/office/officeart/2005/8/layout/orgChart1"/>
    <dgm:cxn modelId="{E3BD825E-CE70-B844-9E40-505424133C6A}" type="presParOf" srcId="{0C5E19E3-87E3-0446-8026-F87AF129437D}" destId="{0133678E-9B60-2D4B-9154-DA8CEAD39273}" srcOrd="1" destOrd="0" presId="urn:microsoft.com/office/officeart/2005/8/layout/orgChart1"/>
    <dgm:cxn modelId="{139A6950-CDCD-2340-AE32-F784D40BBE65}" type="presParOf" srcId="{0C5E19E3-87E3-0446-8026-F87AF129437D}" destId="{6FFD4630-BF76-9B48-9BE9-789C8AADE011}" srcOrd="2" destOrd="0" presId="urn:microsoft.com/office/officeart/2005/8/layout/orgChart1"/>
    <dgm:cxn modelId="{1DA8AC32-DBC9-4E4F-9D44-09EFBB545C8A}" type="presParOf" srcId="{37E99F33-F685-8940-8FC9-3313702969B6}" destId="{81C3D5F3-C8E8-6840-A8FF-6110CD4F9855}" srcOrd="2" destOrd="0" presId="urn:microsoft.com/office/officeart/2005/8/layout/orgChart1"/>
    <dgm:cxn modelId="{6AAC10C1-9AC7-FB41-9D56-E211AEA917A2}" type="presParOf" srcId="{37E99F33-F685-8940-8FC9-3313702969B6}" destId="{374CE28B-EE62-C74D-89B6-23884929CEBA}" srcOrd="3" destOrd="0" presId="urn:microsoft.com/office/officeart/2005/8/layout/orgChart1"/>
    <dgm:cxn modelId="{0A421A7F-74E7-844E-AACE-2046E5393045}" type="presParOf" srcId="{374CE28B-EE62-C74D-89B6-23884929CEBA}" destId="{480C130F-4044-1040-AF75-9673BF7832FC}" srcOrd="0" destOrd="0" presId="urn:microsoft.com/office/officeart/2005/8/layout/orgChart1"/>
    <dgm:cxn modelId="{371DC7DE-FB96-854E-8F3A-1DB63FF9AB68}" type="presParOf" srcId="{480C130F-4044-1040-AF75-9673BF7832FC}" destId="{0A3298D0-950B-AC41-B253-66369C6000D6}" srcOrd="0" destOrd="0" presId="urn:microsoft.com/office/officeart/2005/8/layout/orgChart1"/>
    <dgm:cxn modelId="{8E5A821F-D8E1-C84D-A174-B57D3AA79274}" type="presParOf" srcId="{480C130F-4044-1040-AF75-9673BF7832FC}" destId="{7EB002F7-7BE3-B144-9B74-26D5D4EAE434}" srcOrd="1" destOrd="0" presId="urn:microsoft.com/office/officeart/2005/8/layout/orgChart1"/>
    <dgm:cxn modelId="{F94D586A-AAF6-3C47-A529-08F2ECF5B798}" type="presParOf" srcId="{374CE28B-EE62-C74D-89B6-23884929CEBA}" destId="{01D84C55-4D22-164D-93A3-B329A6AA1004}" srcOrd="1" destOrd="0" presId="urn:microsoft.com/office/officeart/2005/8/layout/orgChart1"/>
    <dgm:cxn modelId="{2066B028-0827-154E-B62F-50C970393360}" type="presParOf" srcId="{374CE28B-EE62-C74D-89B6-23884929CEBA}" destId="{B99DEC6E-6EB2-9546-921C-1E900F5BF87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42321B-66FF-4746-9D0A-AB960D3BDB2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sv-SE"/>
        </a:p>
      </dgm:t>
    </dgm:pt>
    <dgm:pt modelId="{70E5903F-59A4-4D2F-BEEF-9BE7D87D02D9}">
      <dgm:prSet phldrT="[Text]" custT="1"/>
      <dgm:spPr/>
      <dgm:t>
        <a:bodyPr/>
        <a:lstStyle/>
        <a:p>
          <a:r>
            <a:rPr lang="sv-SE" sz="1000" b="1" baseline="0" dirty="0" smtClean="0">
              <a:solidFill>
                <a:schemeClr val="bg1"/>
              </a:solidFill>
            </a:rPr>
            <a:t>Mats Lindroos</a:t>
          </a:r>
        </a:p>
        <a:p>
          <a:r>
            <a:rPr lang="sv-SE" sz="1000" b="1" baseline="0" dirty="0" smtClean="0">
              <a:solidFill>
                <a:schemeClr val="bg1"/>
              </a:solidFill>
            </a:rPr>
            <a:t>Head of Division</a:t>
          </a:r>
          <a:endParaRPr lang="sv-SE" sz="1000" b="1" baseline="0" dirty="0">
            <a:solidFill>
              <a:schemeClr val="bg1"/>
            </a:solidFill>
          </a:endParaRPr>
        </a:p>
      </dgm:t>
    </dgm:pt>
    <dgm:pt modelId="{398C71AB-54F3-4E14-9B1C-37234E17C95E}" type="parTrans" cxnId="{13FB97A0-0240-444B-ABAB-BE60E97035B0}">
      <dgm:prSet/>
      <dgm:spPr/>
      <dgm:t>
        <a:bodyPr/>
        <a:lstStyle/>
        <a:p>
          <a:endParaRPr lang="sv-SE" baseline="0"/>
        </a:p>
      </dgm:t>
    </dgm:pt>
    <dgm:pt modelId="{C5A372E0-FD10-4B75-B5B8-6AAC94B81964}" type="sibTrans" cxnId="{13FB97A0-0240-444B-ABAB-BE60E97035B0}">
      <dgm:prSet/>
      <dgm:spPr/>
      <dgm:t>
        <a:bodyPr/>
        <a:lstStyle/>
        <a:p>
          <a:endParaRPr lang="sv-SE" baseline="0"/>
        </a:p>
      </dgm:t>
    </dgm:pt>
    <dgm:pt modelId="{5FBD1A5C-CE7D-44AE-9707-22880FECF348}" type="asst">
      <dgm:prSet phldrT="[Text]" custT="1"/>
      <dgm:spPr/>
      <dgm:t>
        <a:bodyPr/>
        <a:lstStyle/>
        <a:p>
          <a:r>
            <a:rPr lang="sv-SE" sz="800" baseline="0" dirty="0" smtClean="0">
              <a:solidFill>
                <a:schemeClr val="bg1"/>
              </a:solidFill>
            </a:rPr>
            <a:t>Håkan Danared – Deputy Head of Division</a:t>
          </a:r>
        </a:p>
        <a:p>
          <a:r>
            <a:rPr lang="sv-SE" sz="800" baseline="0" dirty="0" smtClean="0">
              <a:solidFill>
                <a:schemeClr val="bg1"/>
              </a:solidFill>
            </a:rPr>
            <a:t>John Weisend II – Deputy Head of Acc Projects</a:t>
          </a:r>
        </a:p>
        <a:p>
          <a:r>
            <a:rPr lang="sv-SE" sz="800" baseline="0" dirty="0" smtClean="0">
              <a:solidFill>
                <a:schemeClr val="bg1"/>
              </a:solidFill>
            </a:rPr>
            <a:t>David McGinnis – Chief Engineer</a:t>
          </a:r>
        </a:p>
        <a:p>
          <a:r>
            <a:rPr lang="sv-SE" sz="800" baseline="0" dirty="0" err="1" smtClean="0">
              <a:solidFill>
                <a:schemeClr val="bg1"/>
              </a:solidFill>
            </a:rPr>
            <a:t>Lali</a:t>
          </a:r>
          <a:r>
            <a:rPr lang="sv-SE" sz="800" baseline="0" dirty="0" smtClean="0">
              <a:solidFill>
                <a:schemeClr val="bg1"/>
              </a:solidFill>
            </a:rPr>
            <a:t> </a:t>
          </a:r>
          <a:r>
            <a:rPr lang="sv-SE" sz="800" baseline="0" dirty="0" err="1" smtClean="0">
              <a:solidFill>
                <a:schemeClr val="bg1"/>
              </a:solidFill>
            </a:rPr>
            <a:t>Tchelidze</a:t>
          </a:r>
          <a:r>
            <a:rPr lang="sv-SE" sz="800" baseline="0" dirty="0" smtClean="0">
              <a:solidFill>
                <a:schemeClr val="bg1"/>
              </a:solidFill>
            </a:rPr>
            <a:t> – Safety</a:t>
          </a:r>
        </a:p>
        <a:p>
          <a:r>
            <a:rPr lang="sv-SE" sz="800" baseline="0" dirty="0" smtClean="0">
              <a:solidFill>
                <a:schemeClr val="bg1"/>
              </a:solidFill>
            </a:rPr>
            <a:t>Steve Peggs (C)</a:t>
          </a:r>
        </a:p>
      </dgm:t>
    </dgm:pt>
    <dgm:pt modelId="{3DDD51C2-7527-4595-98B5-73EFC29FD15B}" type="parTrans" cxnId="{1A55976F-BC58-47FC-9806-125E6812A47C}">
      <dgm:prSet/>
      <dgm:spPr/>
      <dgm:t>
        <a:bodyPr/>
        <a:lstStyle/>
        <a:p>
          <a:endParaRPr lang="sv-SE" sz="800" baseline="0">
            <a:solidFill>
              <a:schemeClr val="bg1"/>
            </a:solidFill>
          </a:endParaRPr>
        </a:p>
      </dgm:t>
    </dgm:pt>
    <dgm:pt modelId="{1D79F083-0C9A-4ACE-9594-4CB9E22A7A13}" type="sibTrans" cxnId="{1A55976F-BC58-47FC-9806-125E6812A47C}">
      <dgm:prSet/>
      <dgm:spPr/>
      <dgm:t>
        <a:bodyPr/>
        <a:lstStyle/>
        <a:p>
          <a:endParaRPr lang="sv-SE" baseline="0"/>
        </a:p>
      </dgm:t>
    </dgm:pt>
    <dgm:pt modelId="{85893F08-F0B3-47AA-A9F4-83F584115A73}">
      <dgm:prSet phldrT="[Text]" custT="1"/>
      <dgm:spPr/>
      <dgm:t>
        <a:bodyPr/>
        <a:lstStyle/>
        <a:p>
          <a:r>
            <a:rPr lang="sv-SE" sz="800" b="1" baseline="0" dirty="0" smtClean="0">
              <a:solidFill>
                <a:schemeClr val="tx1"/>
              </a:solidFill>
            </a:rPr>
            <a:t>BEAM PHYSICS</a:t>
          </a:r>
        </a:p>
        <a:p>
          <a:r>
            <a:rPr lang="sv-SE" sz="800" b="1" baseline="0" dirty="0" smtClean="0">
              <a:solidFill>
                <a:schemeClr val="bg1"/>
              </a:solidFill>
            </a:rPr>
            <a:t>Håkan Danared – GL</a:t>
          </a:r>
        </a:p>
        <a:p>
          <a:r>
            <a:rPr lang="sv-SE" sz="800" b="1" baseline="0" dirty="0" smtClean="0">
              <a:solidFill>
                <a:schemeClr val="bg1"/>
              </a:solidFill>
            </a:rPr>
            <a:t>Mohammad Eshraqi  – Deputy GL</a:t>
          </a:r>
        </a:p>
        <a:p>
          <a:r>
            <a:rPr lang="sv-SE" sz="800" baseline="0" dirty="0" smtClean="0">
              <a:solidFill>
                <a:schemeClr val="bg1"/>
              </a:solidFill>
            </a:rPr>
            <a:t>Renato De Prisco</a:t>
          </a:r>
        </a:p>
        <a:p>
          <a:r>
            <a:rPr lang="sv-SE" sz="800" baseline="0" dirty="0" smtClean="0">
              <a:solidFill>
                <a:schemeClr val="bg1"/>
              </a:solidFill>
            </a:rPr>
            <a:t>Ryoichi Miyamoto</a:t>
          </a:r>
        </a:p>
        <a:p>
          <a:r>
            <a:rPr lang="sv-SE" sz="800" baseline="0" dirty="0" smtClean="0">
              <a:solidFill>
                <a:schemeClr val="bg1"/>
              </a:solidFill>
            </a:rPr>
            <a:t>Marc Munoz</a:t>
          </a:r>
        </a:p>
        <a:p>
          <a:r>
            <a:rPr lang="sv-SE" sz="800" b="0" baseline="0" dirty="0" smtClean="0">
              <a:solidFill>
                <a:schemeClr val="bg1"/>
              </a:solidFill>
            </a:rPr>
            <a:t>Christine Darve</a:t>
          </a:r>
        </a:p>
        <a:p>
          <a:r>
            <a:rPr lang="sv-SE" sz="800" b="0" baseline="0" dirty="0" smtClean="0">
              <a:solidFill>
                <a:schemeClr val="bg1"/>
              </a:solidFill>
            </a:rPr>
            <a:t>Yngve Levinsen</a:t>
          </a:r>
          <a:endParaRPr lang="sv-SE" sz="800" b="0" baseline="0" dirty="0">
            <a:solidFill>
              <a:schemeClr val="bg1"/>
            </a:solidFill>
          </a:endParaRPr>
        </a:p>
      </dgm:t>
    </dgm:pt>
    <dgm:pt modelId="{CF2A4C62-D15A-4ED8-B859-2519286A2065}" type="parTrans" cxnId="{0865B395-0470-4FEB-AA29-62BC9C2AFA3D}">
      <dgm:prSet/>
      <dgm:spPr/>
      <dgm:t>
        <a:bodyPr/>
        <a:lstStyle/>
        <a:p>
          <a:endParaRPr lang="sv-SE" sz="800" baseline="0">
            <a:solidFill>
              <a:schemeClr val="bg1"/>
            </a:solidFill>
          </a:endParaRPr>
        </a:p>
      </dgm:t>
    </dgm:pt>
    <dgm:pt modelId="{85C9BFBE-ECDC-4012-AA59-CAC9EA9963B7}" type="sibTrans" cxnId="{0865B395-0470-4FEB-AA29-62BC9C2AFA3D}">
      <dgm:prSet/>
      <dgm:spPr/>
      <dgm:t>
        <a:bodyPr/>
        <a:lstStyle/>
        <a:p>
          <a:endParaRPr lang="sv-SE" baseline="0"/>
        </a:p>
      </dgm:t>
    </dgm:pt>
    <dgm:pt modelId="{9F31F947-9D50-4EA2-8C36-B146A495C8BA}">
      <dgm:prSet phldrT="[Text]" custT="1"/>
      <dgm:spPr/>
      <dgm:t>
        <a:bodyPr/>
        <a:lstStyle/>
        <a:p>
          <a:r>
            <a:rPr lang="sv-SE" sz="800" b="1" baseline="0" dirty="0" smtClean="0">
              <a:solidFill>
                <a:schemeClr val="tx1"/>
              </a:solidFill>
            </a:rPr>
            <a:t>SPECIALIZED TECHNICAL SERVICES</a:t>
          </a:r>
        </a:p>
        <a:p>
          <a:r>
            <a:rPr lang="sv-SE" sz="800" b="1" baseline="0" dirty="0" smtClean="0">
              <a:solidFill>
                <a:schemeClr val="bg1"/>
              </a:solidFill>
            </a:rPr>
            <a:t>John Weisend II – GL</a:t>
          </a:r>
        </a:p>
        <a:p>
          <a:r>
            <a:rPr lang="sv-SE" sz="800" b="1" baseline="0" dirty="0" smtClean="0">
              <a:solidFill>
                <a:schemeClr val="bg1"/>
              </a:solidFill>
            </a:rPr>
            <a:t>Wolfgang Hees - Deputy GL</a:t>
          </a:r>
          <a:endParaRPr lang="sv-SE" sz="800" b="0" baseline="0" dirty="0" smtClean="0">
            <a:solidFill>
              <a:schemeClr val="bg1"/>
            </a:solidFill>
          </a:endParaRPr>
        </a:p>
        <a:p>
          <a:r>
            <a:rPr lang="sv-SE" sz="800" baseline="0" dirty="0" smtClean="0">
              <a:solidFill>
                <a:schemeClr val="bg1"/>
              </a:solidFill>
            </a:rPr>
            <a:t>Frithiof Jensen</a:t>
          </a:r>
        </a:p>
        <a:p>
          <a:r>
            <a:rPr lang="sv-SE" sz="800" b="0" baseline="0" dirty="0" smtClean="0">
              <a:solidFill>
                <a:schemeClr val="bg1"/>
              </a:solidFill>
            </a:rPr>
            <a:t>Anton Lundmark </a:t>
          </a:r>
        </a:p>
        <a:p>
          <a:r>
            <a:rPr lang="sv-SE" sz="800" b="0" baseline="0" dirty="0" smtClean="0">
              <a:solidFill>
                <a:schemeClr val="bg1"/>
              </a:solidFill>
            </a:rPr>
            <a:t>Evangelia Vaena</a:t>
          </a:r>
        </a:p>
        <a:p>
          <a:r>
            <a:rPr lang="sv-SE" sz="800" b="0" baseline="0" dirty="0" smtClean="0">
              <a:solidFill>
                <a:schemeClr val="bg1"/>
              </a:solidFill>
            </a:rPr>
            <a:t>Matthew Conlon </a:t>
          </a:r>
        </a:p>
        <a:p>
          <a:r>
            <a:rPr lang="sv-SE" sz="800" b="0" baseline="0" dirty="0" smtClean="0">
              <a:solidFill>
                <a:schemeClr val="bg1"/>
              </a:solidFill>
            </a:rPr>
            <a:t>Georg Hulla</a:t>
          </a:r>
        </a:p>
        <a:p>
          <a:r>
            <a:rPr lang="sv-SE" sz="800" baseline="0" dirty="0" smtClean="0">
              <a:solidFill>
                <a:srgbClr val="FFC000"/>
              </a:solidFill>
            </a:rPr>
            <a:t>Walter Wittmer</a:t>
          </a:r>
          <a:endParaRPr lang="sv-SE" sz="600" b="1" baseline="0" dirty="0" smtClean="0">
            <a:solidFill>
              <a:schemeClr val="bg1"/>
            </a:solidFill>
          </a:endParaRPr>
        </a:p>
      </dgm:t>
    </dgm:pt>
    <dgm:pt modelId="{D97E5D99-4FE9-48F3-8535-7902038DF460}" type="parTrans" cxnId="{034E0208-93E0-4A4B-ABB1-6842B6C93FFE}">
      <dgm:prSet/>
      <dgm:spPr/>
      <dgm:t>
        <a:bodyPr/>
        <a:lstStyle/>
        <a:p>
          <a:endParaRPr lang="sv-SE" sz="800" baseline="0">
            <a:solidFill>
              <a:schemeClr val="bg1"/>
            </a:solidFill>
          </a:endParaRPr>
        </a:p>
      </dgm:t>
    </dgm:pt>
    <dgm:pt modelId="{2421BEE8-2213-437F-A2F6-A3A8A1AF4E9D}" type="sibTrans" cxnId="{034E0208-93E0-4A4B-ABB1-6842B6C93FFE}">
      <dgm:prSet/>
      <dgm:spPr/>
      <dgm:t>
        <a:bodyPr/>
        <a:lstStyle/>
        <a:p>
          <a:endParaRPr lang="sv-SE" baseline="0"/>
        </a:p>
      </dgm:t>
    </dgm:pt>
    <dgm:pt modelId="{9E8D2984-EB42-4E8C-AEF5-8A44816E0ADB}">
      <dgm:prSet phldrT="[Text]" custT="1"/>
      <dgm:spPr/>
      <dgm:t>
        <a:bodyPr/>
        <a:lstStyle/>
        <a:p>
          <a:r>
            <a:rPr lang="sv-SE" sz="800" b="1" baseline="0" dirty="0" smtClean="0">
              <a:solidFill>
                <a:schemeClr val="tx1"/>
              </a:solidFill>
            </a:rPr>
            <a:t>RF</a:t>
          </a:r>
        </a:p>
        <a:p>
          <a:r>
            <a:rPr lang="sv-SE" sz="800" b="1" baseline="0" dirty="0" smtClean="0">
              <a:solidFill>
                <a:schemeClr val="bg1"/>
              </a:solidFill>
            </a:rPr>
            <a:t>Anders Sunesson – GL</a:t>
          </a:r>
        </a:p>
        <a:p>
          <a:r>
            <a:rPr lang="sv-SE" sz="800" b="1" baseline="0" dirty="0" smtClean="0">
              <a:solidFill>
                <a:schemeClr val="bg1"/>
              </a:solidFill>
            </a:rPr>
            <a:t>Morten Jensen -   Deputy GL</a:t>
          </a:r>
        </a:p>
        <a:p>
          <a:r>
            <a:rPr lang="sv-SE" sz="800" b="0" baseline="0" dirty="0" smtClean="0">
              <a:solidFill>
                <a:schemeClr val="bg1"/>
              </a:solidFill>
            </a:rPr>
            <a:t>Rihua Zeng</a:t>
          </a:r>
        </a:p>
        <a:p>
          <a:r>
            <a:rPr lang="sv-SE" sz="800" b="0" baseline="0" dirty="0" smtClean="0">
              <a:solidFill>
                <a:schemeClr val="bg1"/>
              </a:solidFill>
            </a:rPr>
            <a:t>Rafael Montano</a:t>
          </a:r>
          <a:endParaRPr lang="sv-SE" sz="800" b="0" baseline="0" dirty="0">
            <a:solidFill>
              <a:schemeClr val="bg1"/>
            </a:solidFill>
          </a:endParaRPr>
        </a:p>
      </dgm:t>
    </dgm:pt>
    <dgm:pt modelId="{8116E014-3840-4102-8341-5AFFE670B30C}" type="parTrans" cxnId="{0DE558AA-790C-483F-AB75-9533168BD8AC}">
      <dgm:prSet/>
      <dgm:spPr/>
      <dgm:t>
        <a:bodyPr/>
        <a:lstStyle/>
        <a:p>
          <a:endParaRPr lang="sv-SE" sz="800" baseline="0">
            <a:solidFill>
              <a:schemeClr val="bg1"/>
            </a:solidFill>
          </a:endParaRPr>
        </a:p>
      </dgm:t>
    </dgm:pt>
    <dgm:pt modelId="{4ACE1B24-929F-4142-A1AA-58DEEECBC311}" type="sibTrans" cxnId="{0DE558AA-790C-483F-AB75-9533168BD8AC}">
      <dgm:prSet/>
      <dgm:spPr/>
      <dgm:t>
        <a:bodyPr/>
        <a:lstStyle/>
        <a:p>
          <a:endParaRPr lang="sv-SE" baseline="0"/>
        </a:p>
      </dgm:t>
    </dgm:pt>
    <dgm:pt modelId="{51B96249-3763-410B-9AAA-322108440E61}" type="asst">
      <dgm:prSet custT="1"/>
      <dgm:spPr/>
      <dgm:t>
        <a:bodyPr/>
        <a:lstStyle/>
        <a:p>
          <a:r>
            <a:rPr lang="sv-SE" sz="800" baseline="0" dirty="0" smtClean="0">
              <a:solidFill>
                <a:schemeClr val="bg1"/>
              </a:solidFill>
            </a:rPr>
            <a:t>Caroline Prabert - Personal Assistant</a:t>
          </a:r>
        </a:p>
        <a:p>
          <a:r>
            <a:rPr lang="sv-SE" sz="800" baseline="0" dirty="0" smtClean="0">
              <a:solidFill>
                <a:schemeClr val="bg1"/>
              </a:solidFill>
            </a:rPr>
            <a:t>Gunilla Jacobsson - Divisional Planning A.</a:t>
          </a:r>
        </a:p>
        <a:p>
          <a:r>
            <a:rPr lang="sv-SE" sz="800" b="0" baseline="0" dirty="0" smtClean="0">
              <a:solidFill>
                <a:schemeClr val="bg1"/>
              </a:solidFill>
            </a:rPr>
            <a:t>Solveig Aas - Team Assistant</a:t>
          </a:r>
          <a:endParaRPr lang="sv-SE" sz="800" b="0" baseline="0" dirty="0">
            <a:solidFill>
              <a:schemeClr val="bg1"/>
            </a:solidFill>
          </a:endParaRPr>
        </a:p>
      </dgm:t>
    </dgm:pt>
    <dgm:pt modelId="{98653E93-D5C4-4528-A3A4-398A545A2E00}" type="parTrans" cxnId="{8B385EF5-72DE-4727-A45F-1AE0805AB6E8}">
      <dgm:prSet/>
      <dgm:spPr/>
      <dgm:t>
        <a:bodyPr/>
        <a:lstStyle/>
        <a:p>
          <a:endParaRPr lang="sv-SE" sz="800" baseline="0">
            <a:solidFill>
              <a:schemeClr val="bg1"/>
            </a:solidFill>
          </a:endParaRPr>
        </a:p>
      </dgm:t>
    </dgm:pt>
    <dgm:pt modelId="{28CA259E-1B63-44E0-B15F-F486CC4DE87C}" type="sibTrans" cxnId="{8B385EF5-72DE-4727-A45F-1AE0805AB6E8}">
      <dgm:prSet/>
      <dgm:spPr/>
      <dgm:t>
        <a:bodyPr/>
        <a:lstStyle/>
        <a:p>
          <a:endParaRPr lang="sv-SE" baseline="0"/>
        </a:p>
      </dgm:t>
    </dgm:pt>
    <dgm:pt modelId="{1CA6E364-78EA-4563-9CEB-FC5293C6E1EB}">
      <dgm:prSet custT="1"/>
      <dgm:spPr/>
      <dgm:t>
        <a:bodyPr/>
        <a:lstStyle/>
        <a:p>
          <a:pPr algn="ctr" defTabSz="355600">
            <a:lnSpc>
              <a:spcPct val="90000"/>
            </a:lnSpc>
            <a:spcBef>
              <a:spcPct val="0"/>
            </a:spcBef>
            <a:spcAft>
              <a:spcPct val="35000"/>
            </a:spcAft>
          </a:pPr>
          <a:r>
            <a:rPr lang="sv-SE" sz="800" b="1" baseline="0" dirty="0" smtClean="0">
              <a:solidFill>
                <a:schemeClr val="tx1"/>
              </a:solidFill>
            </a:rPr>
            <a:t>BEAM INSTRUMENTATION</a:t>
          </a:r>
        </a:p>
        <a:p>
          <a:pPr algn="ctr" defTabSz="355600">
            <a:lnSpc>
              <a:spcPct val="90000"/>
            </a:lnSpc>
            <a:spcBef>
              <a:spcPct val="0"/>
            </a:spcBef>
            <a:spcAft>
              <a:spcPct val="35000"/>
            </a:spcAft>
          </a:pPr>
          <a:r>
            <a:rPr lang="sv-SE" sz="800" b="1" baseline="0" dirty="0" smtClean="0">
              <a:solidFill>
                <a:schemeClr val="tx1"/>
              </a:solidFill>
            </a:rPr>
            <a:t>(</a:t>
          </a:r>
          <a:r>
            <a:rPr lang="sv-SE" sz="800" b="1" baseline="0" dirty="0" err="1" smtClean="0">
              <a:solidFill>
                <a:schemeClr val="tx1"/>
              </a:solidFill>
            </a:rPr>
            <a:t>Incl</a:t>
          </a:r>
          <a:r>
            <a:rPr lang="sv-SE" sz="800" b="1" baseline="0" dirty="0" smtClean="0">
              <a:solidFill>
                <a:schemeClr val="tx1"/>
              </a:solidFill>
            </a:rPr>
            <a:t>. </a:t>
          </a:r>
          <a:r>
            <a:rPr lang="sv-SE" sz="800" b="1" baseline="0" dirty="0" err="1" smtClean="0">
              <a:solidFill>
                <a:schemeClr val="tx1"/>
              </a:solidFill>
            </a:rPr>
            <a:t>Safety</a:t>
          </a:r>
          <a:r>
            <a:rPr lang="sv-SE" sz="800" b="1" baseline="0" dirty="0" smtClean="0">
              <a:solidFill>
                <a:schemeClr val="tx1"/>
              </a:solidFill>
            </a:rPr>
            <a:t>, 3p)</a:t>
          </a:r>
        </a:p>
        <a:p>
          <a:pPr algn="ctr" defTabSz="355600">
            <a:lnSpc>
              <a:spcPct val="90000"/>
            </a:lnSpc>
            <a:spcBef>
              <a:spcPct val="0"/>
            </a:spcBef>
            <a:spcAft>
              <a:spcPct val="35000"/>
            </a:spcAft>
          </a:pPr>
          <a:r>
            <a:rPr lang="sv-SE" sz="800" b="1" baseline="0" dirty="0" smtClean="0">
              <a:solidFill>
                <a:schemeClr val="bg1"/>
              </a:solidFill>
            </a:rPr>
            <a:t>Andreas Jansson – GL</a:t>
          </a:r>
          <a:endParaRPr lang="sv-SE" sz="800" b="0" baseline="0" dirty="0" smtClean="0">
            <a:solidFill>
              <a:schemeClr val="bg1"/>
            </a:solidFill>
          </a:endParaRPr>
        </a:p>
        <a:p>
          <a:pPr algn="ctr" defTabSz="355600">
            <a:lnSpc>
              <a:spcPct val="90000"/>
            </a:lnSpc>
            <a:spcBef>
              <a:spcPct val="0"/>
            </a:spcBef>
            <a:spcAft>
              <a:spcPct val="35000"/>
            </a:spcAft>
          </a:pPr>
          <a:r>
            <a:rPr lang="sv-SE" sz="800" b="1" baseline="0" dirty="0" smtClean="0">
              <a:solidFill>
                <a:schemeClr val="bg1"/>
              </a:solidFill>
            </a:rPr>
            <a:t>Thomas Shea - Deputy GL</a:t>
          </a:r>
        </a:p>
        <a:p>
          <a:pPr algn="ctr" defTabSz="355600">
            <a:lnSpc>
              <a:spcPct val="90000"/>
            </a:lnSpc>
            <a:spcBef>
              <a:spcPct val="0"/>
            </a:spcBef>
            <a:spcAft>
              <a:spcPct val="35000"/>
            </a:spcAft>
          </a:pPr>
          <a:r>
            <a:rPr lang="sv-SE" sz="800" b="0" baseline="0" dirty="0" smtClean="0">
              <a:solidFill>
                <a:schemeClr val="bg1"/>
              </a:solidFill>
            </a:rPr>
            <a:t>Benjamin Cheymol </a:t>
          </a:r>
        </a:p>
        <a:p>
          <a:pPr algn="ctr" defTabSz="355600">
            <a:lnSpc>
              <a:spcPct val="90000"/>
            </a:lnSpc>
            <a:spcBef>
              <a:spcPct val="0"/>
            </a:spcBef>
            <a:spcAft>
              <a:spcPct val="35000"/>
            </a:spcAft>
          </a:pPr>
          <a:r>
            <a:rPr lang="sv-SE" sz="800" b="0" baseline="0" dirty="0" smtClean="0">
              <a:solidFill>
                <a:schemeClr val="bg1"/>
              </a:solidFill>
            </a:rPr>
            <a:t>Irena Dolenc Kittelmann</a:t>
          </a:r>
        </a:p>
        <a:p>
          <a:pPr algn="ctr" defTabSz="355600">
            <a:lnSpc>
              <a:spcPct val="90000"/>
            </a:lnSpc>
            <a:spcBef>
              <a:spcPct val="0"/>
            </a:spcBef>
            <a:spcAft>
              <a:spcPct val="35000"/>
            </a:spcAft>
          </a:pPr>
          <a:r>
            <a:rPr lang="sv-SE" sz="800" b="0" baseline="0" dirty="0" smtClean="0">
              <a:solidFill>
                <a:schemeClr val="bg1"/>
              </a:solidFill>
            </a:rPr>
            <a:t>Hooman Hassanzadegan</a:t>
          </a:r>
        </a:p>
        <a:p>
          <a:pPr algn="ctr" defTabSz="355600">
            <a:lnSpc>
              <a:spcPct val="90000"/>
            </a:lnSpc>
            <a:spcBef>
              <a:spcPct val="0"/>
            </a:spcBef>
            <a:spcAft>
              <a:spcPct val="35000"/>
            </a:spcAft>
          </a:pPr>
          <a:r>
            <a:rPr lang="sv-SE" sz="800" b="0" baseline="0" dirty="0" smtClean="0">
              <a:solidFill>
                <a:schemeClr val="bg1"/>
              </a:solidFill>
            </a:rPr>
            <a:t>Lali Tchelidze</a:t>
          </a:r>
        </a:p>
        <a:p>
          <a:pPr algn="ctr" defTabSz="355600">
            <a:lnSpc>
              <a:spcPct val="90000"/>
            </a:lnSpc>
            <a:spcBef>
              <a:spcPct val="0"/>
            </a:spcBef>
            <a:spcAft>
              <a:spcPct val="35000"/>
            </a:spcAft>
          </a:pPr>
          <a:r>
            <a:rPr lang="sv-SE" sz="800" b="0" baseline="0" dirty="0" smtClean="0">
              <a:solidFill>
                <a:schemeClr val="bg1"/>
              </a:solidFill>
            </a:rPr>
            <a:t>Cyrille Thomas</a:t>
          </a:r>
        </a:p>
        <a:p>
          <a:pPr algn="ctr" defTabSz="355600">
            <a:lnSpc>
              <a:spcPct val="90000"/>
            </a:lnSpc>
            <a:spcBef>
              <a:spcPct val="0"/>
            </a:spcBef>
            <a:spcAft>
              <a:spcPct val="35000"/>
            </a:spcAft>
          </a:pPr>
          <a:r>
            <a:rPr lang="sv-SE" sz="800" b="0" baseline="0" dirty="0" smtClean="0">
              <a:solidFill>
                <a:schemeClr val="bg1"/>
              </a:solidFill>
            </a:rPr>
            <a:t>Hinko Kocevar</a:t>
          </a:r>
        </a:p>
        <a:p>
          <a:pPr algn="ctr" defTabSz="355600">
            <a:lnSpc>
              <a:spcPct val="90000"/>
            </a:lnSpc>
            <a:spcBef>
              <a:spcPct val="0"/>
            </a:spcBef>
            <a:spcAft>
              <a:spcPct val="35000"/>
            </a:spcAft>
          </a:pPr>
          <a:r>
            <a:rPr lang="sv-SE" sz="800" b="0" baseline="0" dirty="0" smtClean="0">
              <a:solidFill>
                <a:schemeClr val="bg1"/>
              </a:solidFill>
            </a:rPr>
            <a:t>Maurizio Donna</a:t>
          </a:r>
        </a:p>
        <a:p>
          <a:pPr algn="ctr" defTabSz="355600">
            <a:lnSpc>
              <a:spcPct val="90000"/>
            </a:lnSpc>
            <a:spcBef>
              <a:spcPct val="0"/>
            </a:spcBef>
            <a:spcAft>
              <a:spcPct val="35000"/>
            </a:spcAft>
          </a:pPr>
          <a:r>
            <a:rPr lang="en-US" sz="800" b="0" dirty="0" err="1" smtClean="0">
              <a:solidFill>
                <a:schemeClr val="bg1"/>
              </a:solidFill>
            </a:rPr>
            <a:t>Viatcheslav</a:t>
          </a:r>
          <a:r>
            <a:rPr lang="en-US" sz="800" b="0" dirty="0" smtClean="0">
              <a:solidFill>
                <a:schemeClr val="bg1"/>
              </a:solidFill>
            </a:rPr>
            <a:t>  </a:t>
          </a:r>
          <a:r>
            <a:rPr lang="en-US" sz="800" b="0" dirty="0" err="1" smtClean="0">
              <a:solidFill>
                <a:schemeClr val="bg1"/>
              </a:solidFill>
            </a:rPr>
            <a:t>Grishin</a:t>
          </a:r>
          <a:r>
            <a:rPr lang="en-US" sz="800" b="0" dirty="0" smtClean="0">
              <a:solidFill>
                <a:schemeClr val="bg1"/>
              </a:solidFill>
            </a:rPr>
            <a:t> </a:t>
          </a:r>
          <a:endParaRPr lang="sv-SE" sz="800" b="0" baseline="0" dirty="0" smtClean="0">
            <a:solidFill>
              <a:schemeClr val="bg1"/>
            </a:solidFill>
          </a:endParaRPr>
        </a:p>
        <a:p>
          <a:pPr algn="ctr" defTabSz="355600">
            <a:lnSpc>
              <a:spcPct val="90000"/>
            </a:lnSpc>
            <a:spcBef>
              <a:spcPct val="0"/>
            </a:spcBef>
            <a:spcAft>
              <a:spcPct val="35000"/>
            </a:spcAft>
          </a:pPr>
          <a:r>
            <a:rPr lang="sv-SE" sz="800" b="0" i="0" baseline="0" dirty="0" smtClean="0">
              <a:solidFill>
                <a:schemeClr val="bg1"/>
              </a:solidFill>
            </a:rPr>
            <a:t>Michal Jarosz (oPAC)</a:t>
          </a:r>
        </a:p>
        <a:p>
          <a:pPr algn="ctr" defTabSz="355600">
            <a:lnSpc>
              <a:spcPct val="90000"/>
            </a:lnSpc>
            <a:spcBef>
              <a:spcPct val="0"/>
            </a:spcBef>
            <a:spcAft>
              <a:spcPct val="35000"/>
            </a:spcAft>
          </a:pPr>
          <a:r>
            <a:rPr lang="sv-SE" sz="800" b="0" i="0" baseline="0" dirty="0" smtClean="0">
              <a:solidFill>
                <a:schemeClr val="bg1"/>
              </a:solidFill>
            </a:rPr>
            <a:t>Charlotte Roose (oPAC)</a:t>
          </a:r>
        </a:p>
        <a:p>
          <a:pPr algn="ctr" defTabSz="355600">
            <a:lnSpc>
              <a:spcPct val="90000"/>
            </a:lnSpc>
            <a:spcBef>
              <a:spcPct val="0"/>
            </a:spcBef>
            <a:spcAft>
              <a:spcPct val="35000"/>
            </a:spcAft>
          </a:pPr>
          <a:r>
            <a:rPr lang="sv-SE" sz="800" baseline="0" dirty="0" smtClean="0">
              <a:solidFill>
                <a:srgbClr val="FFC000"/>
              </a:solidFill>
            </a:rPr>
            <a:t>Luigi Esposito</a:t>
          </a:r>
        </a:p>
        <a:p>
          <a:pPr algn="ctr" defTabSz="355600">
            <a:lnSpc>
              <a:spcPct val="90000"/>
            </a:lnSpc>
            <a:spcBef>
              <a:spcPct val="0"/>
            </a:spcBef>
            <a:spcAft>
              <a:spcPct val="35000"/>
            </a:spcAft>
          </a:pPr>
          <a:r>
            <a:rPr lang="en-GB" sz="800" b="0" i="0" baseline="0" dirty="0" err="1" smtClean="0">
              <a:solidFill>
                <a:srgbClr val="FFC000"/>
              </a:solidFill>
            </a:rPr>
            <a:t>Duy</a:t>
          </a:r>
          <a:r>
            <a:rPr lang="en-GB" sz="800" b="0" i="0" baseline="0" dirty="0" smtClean="0">
              <a:solidFill>
                <a:srgbClr val="FFC000"/>
              </a:solidFill>
            </a:rPr>
            <a:t> Phan</a:t>
          </a:r>
          <a:endParaRPr lang="sv-SE" sz="800" b="0" i="0" baseline="0" dirty="0" smtClean="0">
            <a:solidFill>
              <a:srgbClr val="FFC000"/>
            </a:solidFill>
          </a:endParaRPr>
        </a:p>
      </dgm:t>
    </dgm:pt>
    <dgm:pt modelId="{F9BB1845-0E71-42A8-827A-6E7B1E3B2275}" type="parTrans" cxnId="{534076B6-D419-412F-9723-94E51F8582D9}">
      <dgm:prSet/>
      <dgm:spPr/>
      <dgm:t>
        <a:bodyPr/>
        <a:lstStyle/>
        <a:p>
          <a:endParaRPr lang="sv-SE" sz="800" baseline="0">
            <a:solidFill>
              <a:schemeClr val="bg1"/>
            </a:solidFill>
          </a:endParaRPr>
        </a:p>
      </dgm:t>
    </dgm:pt>
    <dgm:pt modelId="{6CE340CA-8266-4329-B449-AE45235954C8}" type="sibTrans" cxnId="{534076B6-D419-412F-9723-94E51F8582D9}">
      <dgm:prSet/>
      <dgm:spPr/>
      <dgm:t>
        <a:bodyPr/>
        <a:lstStyle/>
        <a:p>
          <a:endParaRPr lang="sv-SE" baseline="0"/>
        </a:p>
      </dgm:t>
    </dgm:pt>
    <dgm:pt modelId="{75EC7C98-6C38-459B-A8A6-39070A2D5DC7}">
      <dgm:prSet custT="1"/>
      <dgm:spPr/>
      <dgm:t>
        <a:bodyPr/>
        <a:lstStyle/>
        <a:p>
          <a:r>
            <a:rPr lang="sv-SE" sz="800" b="1" baseline="0" dirty="0" smtClean="0">
              <a:solidFill>
                <a:schemeClr val="tx1"/>
              </a:solidFill>
            </a:rPr>
            <a:t>INTEGRATION</a:t>
          </a:r>
        </a:p>
        <a:p>
          <a:r>
            <a:rPr lang="sv-SE" sz="800" b="1" baseline="0" dirty="0" smtClean="0">
              <a:solidFill>
                <a:schemeClr val="bg1"/>
              </a:solidFill>
            </a:rPr>
            <a:t>David McGinnis  - GL</a:t>
          </a:r>
        </a:p>
        <a:p>
          <a:r>
            <a:rPr lang="sv-SE" sz="800" b="1" baseline="0" dirty="0" smtClean="0">
              <a:solidFill>
                <a:schemeClr val="bg1"/>
              </a:solidFill>
            </a:rPr>
            <a:t>Stephen Molloy – Deputy GL</a:t>
          </a:r>
        </a:p>
        <a:p>
          <a:r>
            <a:rPr lang="sv-SE" sz="800" b="0" baseline="0" dirty="0" smtClean="0">
              <a:solidFill>
                <a:schemeClr val="bg1"/>
              </a:solidFill>
            </a:rPr>
            <a:t>Eugene Tanke</a:t>
          </a:r>
        </a:p>
        <a:p>
          <a:r>
            <a:rPr lang="sv-SE" sz="800" b="0" baseline="0" dirty="0" smtClean="0">
              <a:solidFill>
                <a:schemeClr val="bg1"/>
              </a:solidFill>
            </a:rPr>
            <a:t>Nikolaos Gazis</a:t>
          </a:r>
        </a:p>
      </dgm:t>
    </dgm:pt>
    <dgm:pt modelId="{9D9F3114-40CE-4D7E-AB8A-6F58E6BC36E0}" type="parTrans" cxnId="{DB697ADB-19D3-4C9B-968A-6A813B77D071}">
      <dgm:prSet/>
      <dgm:spPr/>
      <dgm:t>
        <a:bodyPr/>
        <a:lstStyle/>
        <a:p>
          <a:endParaRPr lang="sv-SE" sz="800" baseline="0">
            <a:solidFill>
              <a:schemeClr val="bg1"/>
            </a:solidFill>
          </a:endParaRPr>
        </a:p>
      </dgm:t>
    </dgm:pt>
    <dgm:pt modelId="{37C27E58-8698-4822-8C39-238B720807BB}" type="sibTrans" cxnId="{DB697ADB-19D3-4C9B-968A-6A813B77D071}">
      <dgm:prSet/>
      <dgm:spPr/>
      <dgm:t>
        <a:bodyPr/>
        <a:lstStyle/>
        <a:p>
          <a:endParaRPr lang="sv-SE" baseline="0"/>
        </a:p>
      </dgm:t>
    </dgm:pt>
    <dgm:pt modelId="{798D02BE-A38C-447D-B84B-264CC4F23506}">
      <dgm:prSet custT="1"/>
      <dgm:spPr/>
      <dgm:t>
        <a:bodyPr/>
        <a:lstStyle/>
        <a:p>
          <a:r>
            <a:rPr lang="sv-SE" sz="800" b="1" baseline="0" dirty="0" smtClean="0">
              <a:solidFill>
                <a:schemeClr val="tx1"/>
              </a:solidFill>
            </a:rPr>
            <a:t>CRYOGENICS SECTION</a:t>
          </a:r>
        </a:p>
        <a:p>
          <a:r>
            <a:rPr lang="sv-SE" sz="800" b="1" baseline="0" dirty="0" smtClean="0">
              <a:solidFill>
                <a:schemeClr val="bg1"/>
              </a:solidFill>
            </a:rPr>
            <a:t>Philipp Arnold – SL</a:t>
          </a:r>
        </a:p>
        <a:p>
          <a:r>
            <a:rPr lang="sv-SE" sz="800" baseline="0" dirty="0" smtClean="0">
              <a:solidFill>
                <a:schemeClr val="bg1"/>
              </a:solidFill>
            </a:rPr>
            <a:t>Xilong Wang</a:t>
          </a:r>
        </a:p>
        <a:p>
          <a:r>
            <a:rPr lang="sv-SE" sz="800" baseline="0" dirty="0" smtClean="0">
              <a:solidFill>
                <a:schemeClr val="bg1"/>
              </a:solidFill>
            </a:rPr>
            <a:t>Jaroslaw Fydrych</a:t>
          </a:r>
        </a:p>
        <a:p>
          <a:r>
            <a:rPr lang="sv-SE" sz="800" baseline="0" dirty="0" smtClean="0">
              <a:solidFill>
                <a:schemeClr val="bg1"/>
              </a:solidFill>
            </a:rPr>
            <a:t>John Jurns</a:t>
          </a:r>
        </a:p>
        <a:p>
          <a:r>
            <a:rPr lang="en-GB" sz="800" baseline="0" dirty="0" smtClean="0">
              <a:solidFill>
                <a:srgbClr val="FFC000"/>
              </a:solidFill>
            </a:rPr>
            <a:t>Xiaotao Su (50%)</a:t>
          </a:r>
        </a:p>
        <a:p>
          <a:r>
            <a:rPr lang="sv-SE" sz="800" baseline="0" dirty="0" smtClean="0">
              <a:solidFill>
                <a:srgbClr val="FFC000"/>
              </a:solidFill>
            </a:rPr>
            <a:t>Ali Farsian </a:t>
          </a:r>
        </a:p>
      </dgm:t>
    </dgm:pt>
    <dgm:pt modelId="{CE46A7ED-7D21-4DDF-9CE7-08AAF36D6BB0}" type="parTrans" cxnId="{15857F83-B6DB-4C0F-8A83-2740762B1CDD}">
      <dgm:prSet/>
      <dgm:spPr/>
      <dgm:t>
        <a:bodyPr/>
        <a:lstStyle/>
        <a:p>
          <a:endParaRPr lang="sv-SE" sz="800" baseline="0">
            <a:solidFill>
              <a:schemeClr val="bg1"/>
            </a:solidFill>
          </a:endParaRPr>
        </a:p>
      </dgm:t>
    </dgm:pt>
    <dgm:pt modelId="{20AF04F8-8257-4EE6-AEEF-9451D91C30B5}" type="sibTrans" cxnId="{15857F83-B6DB-4C0F-8A83-2740762B1CDD}">
      <dgm:prSet/>
      <dgm:spPr/>
      <dgm:t>
        <a:bodyPr/>
        <a:lstStyle/>
        <a:p>
          <a:endParaRPr lang="sv-SE" baseline="0"/>
        </a:p>
      </dgm:t>
    </dgm:pt>
    <dgm:pt modelId="{D0368A42-857E-409A-98B4-DFBE0CBA6DB9}">
      <dgm:prSet custT="1"/>
      <dgm:spPr/>
      <dgm:t>
        <a:bodyPr/>
        <a:lstStyle/>
        <a:p>
          <a:r>
            <a:rPr lang="sv-SE" sz="800" b="1" baseline="0" dirty="0" smtClean="0">
              <a:solidFill>
                <a:schemeClr val="tx1"/>
              </a:solidFill>
            </a:rPr>
            <a:t>VACUUM SECTION</a:t>
          </a:r>
        </a:p>
        <a:p>
          <a:r>
            <a:rPr lang="sv-SE" sz="800" b="1" baseline="0" dirty="0" smtClean="0">
              <a:solidFill>
                <a:schemeClr val="bg1"/>
              </a:solidFill>
            </a:rPr>
            <a:t>Peter Ladd – SL                 </a:t>
          </a:r>
        </a:p>
        <a:p>
          <a:r>
            <a:rPr lang="sv-SE" sz="800" b="0" baseline="0" dirty="0" smtClean="0">
              <a:solidFill>
                <a:schemeClr val="bg1"/>
              </a:solidFill>
            </a:rPr>
            <a:t>Marcelo Juni Ferreira</a:t>
          </a:r>
        </a:p>
        <a:p>
          <a:r>
            <a:rPr lang="sv-SE" sz="800" baseline="0" dirty="0" smtClean="0">
              <a:solidFill>
                <a:schemeClr val="bg1"/>
              </a:solidFill>
            </a:rPr>
            <a:t>Hilko Spoelstra</a:t>
          </a:r>
        </a:p>
        <a:p>
          <a:r>
            <a:rPr lang="sv-SE" sz="800" b="0" baseline="0" dirty="0" smtClean="0">
              <a:solidFill>
                <a:schemeClr val="bg1"/>
              </a:solidFill>
            </a:rPr>
            <a:t>Giobatta Lanfranco</a:t>
          </a:r>
          <a:endParaRPr lang="sv-SE" sz="600" baseline="0" dirty="0" smtClean="0">
            <a:solidFill>
              <a:schemeClr val="bg1"/>
            </a:solidFill>
          </a:endParaRPr>
        </a:p>
      </dgm:t>
    </dgm:pt>
    <dgm:pt modelId="{662B6B12-AB4C-4A48-90CB-32CF0B760492}" type="parTrans" cxnId="{A74CF49A-943A-405A-AA28-E926071F09C7}">
      <dgm:prSet/>
      <dgm:spPr/>
      <dgm:t>
        <a:bodyPr/>
        <a:lstStyle/>
        <a:p>
          <a:endParaRPr lang="sv-SE" sz="800" baseline="0">
            <a:solidFill>
              <a:schemeClr val="bg1"/>
            </a:solidFill>
          </a:endParaRPr>
        </a:p>
      </dgm:t>
    </dgm:pt>
    <dgm:pt modelId="{ECC24FEF-2BA8-4754-B6CC-9DD1BE7D05F3}" type="sibTrans" cxnId="{A74CF49A-943A-405A-AA28-E926071F09C7}">
      <dgm:prSet/>
      <dgm:spPr/>
      <dgm:t>
        <a:bodyPr/>
        <a:lstStyle/>
        <a:p>
          <a:endParaRPr lang="sv-SE" baseline="0"/>
        </a:p>
      </dgm:t>
    </dgm:pt>
    <dgm:pt modelId="{D48E9318-F676-44F1-BA59-C58266AE23D2}">
      <dgm:prSet custT="1"/>
      <dgm:spPr/>
      <dgm:t>
        <a:bodyPr/>
        <a:lstStyle/>
        <a:p>
          <a:r>
            <a:rPr lang="sv-SE" sz="800" b="1" baseline="0" dirty="0" smtClean="0">
              <a:solidFill>
                <a:schemeClr val="tx1"/>
              </a:solidFill>
            </a:rPr>
            <a:t>RF SOURCES SECTION</a:t>
          </a:r>
        </a:p>
        <a:p>
          <a:r>
            <a:rPr lang="sv-SE" sz="800" b="1" baseline="0" dirty="0" smtClean="0">
              <a:solidFill>
                <a:schemeClr val="bg1"/>
              </a:solidFill>
            </a:rPr>
            <a:t>Morten Jensen – SL</a:t>
          </a:r>
        </a:p>
        <a:p>
          <a:r>
            <a:rPr lang="sv-SE" sz="800" b="0" baseline="0" dirty="0" smtClean="0">
              <a:solidFill>
                <a:schemeClr val="bg1"/>
              </a:solidFill>
            </a:rPr>
            <a:t>Chiara Marrelli</a:t>
          </a:r>
        </a:p>
        <a:p>
          <a:r>
            <a:rPr lang="sv-SE" sz="800" b="0" baseline="0" dirty="0" smtClean="0">
              <a:solidFill>
                <a:schemeClr val="bg1"/>
              </a:solidFill>
            </a:rPr>
            <a:t>Rutambhara Yogi</a:t>
          </a:r>
        </a:p>
        <a:p>
          <a:r>
            <a:rPr lang="sv-SE" sz="800" b="0" baseline="0" dirty="0" smtClean="0">
              <a:solidFill>
                <a:schemeClr val="bg1"/>
              </a:solidFill>
            </a:rPr>
            <a:t>Stevo Calic </a:t>
          </a:r>
        </a:p>
      </dgm:t>
    </dgm:pt>
    <dgm:pt modelId="{2892D109-73D4-4A14-AF9E-3EE4FEFCA9AE}" type="parTrans" cxnId="{9A27B4CE-6825-4156-BB66-F626960CD1B7}">
      <dgm:prSet/>
      <dgm:spPr/>
      <dgm:t>
        <a:bodyPr/>
        <a:lstStyle/>
        <a:p>
          <a:endParaRPr lang="sv-SE" sz="800" baseline="0">
            <a:solidFill>
              <a:schemeClr val="bg1"/>
            </a:solidFill>
          </a:endParaRPr>
        </a:p>
      </dgm:t>
    </dgm:pt>
    <dgm:pt modelId="{8E92ADF2-8557-41CB-84D5-1E62DEA76DA3}" type="sibTrans" cxnId="{9A27B4CE-6825-4156-BB66-F626960CD1B7}">
      <dgm:prSet/>
      <dgm:spPr/>
      <dgm:t>
        <a:bodyPr/>
        <a:lstStyle/>
        <a:p>
          <a:endParaRPr lang="sv-SE" baseline="0"/>
        </a:p>
      </dgm:t>
    </dgm:pt>
    <dgm:pt modelId="{A932A1B6-B1DC-49A0-8B3F-1279A5A3D731}">
      <dgm:prSet custT="1"/>
      <dgm:spPr/>
      <dgm:t>
        <a:bodyPr/>
        <a:lstStyle/>
        <a:p>
          <a:r>
            <a:rPr lang="sv-SE" sz="800" b="1" baseline="0" dirty="0" smtClean="0">
              <a:solidFill>
                <a:schemeClr val="tx1"/>
              </a:solidFill>
            </a:rPr>
            <a:t>POWER CONVERTERS SECTION</a:t>
          </a:r>
        </a:p>
        <a:p>
          <a:r>
            <a:rPr lang="sv-SE" sz="800" b="1" baseline="0" dirty="0" smtClean="0">
              <a:solidFill>
                <a:schemeClr val="bg1"/>
              </a:solidFill>
            </a:rPr>
            <a:t>Carlos de Almeida Martins – SL</a:t>
          </a:r>
        </a:p>
        <a:p>
          <a:r>
            <a:rPr lang="sv-SE" sz="800" b="0" baseline="0" dirty="0" smtClean="0">
              <a:solidFill>
                <a:schemeClr val="bg1"/>
              </a:solidFill>
            </a:rPr>
            <a:t>Göran Göransson</a:t>
          </a:r>
        </a:p>
      </dgm:t>
    </dgm:pt>
    <dgm:pt modelId="{3BD9157E-E0F5-41E0-822A-DD24F35C6AB1}" type="parTrans" cxnId="{9B2DB21B-4947-4F37-BDD2-689F6B6BF0FE}">
      <dgm:prSet/>
      <dgm:spPr/>
      <dgm:t>
        <a:bodyPr/>
        <a:lstStyle/>
        <a:p>
          <a:endParaRPr lang="sv-SE" sz="800" baseline="0">
            <a:solidFill>
              <a:schemeClr val="bg1"/>
            </a:solidFill>
          </a:endParaRPr>
        </a:p>
      </dgm:t>
    </dgm:pt>
    <dgm:pt modelId="{BFD59851-7857-4093-B0A1-673E411D120B}" type="sibTrans" cxnId="{9B2DB21B-4947-4F37-BDD2-689F6B6BF0FE}">
      <dgm:prSet/>
      <dgm:spPr/>
      <dgm:t>
        <a:bodyPr/>
        <a:lstStyle/>
        <a:p>
          <a:endParaRPr lang="sv-SE" baseline="0"/>
        </a:p>
      </dgm:t>
    </dgm:pt>
    <dgm:pt modelId="{54460E4A-FB57-4459-8C8A-F36A0EF40FBC}">
      <dgm:prSet custT="1"/>
      <dgm:spPr/>
      <dgm:t>
        <a:bodyPr/>
        <a:lstStyle/>
        <a:p>
          <a:r>
            <a:rPr lang="sv-SE" sz="800" b="1" baseline="0" dirty="0" smtClean="0">
              <a:solidFill>
                <a:schemeClr val="tx1"/>
              </a:solidFill>
            </a:rPr>
            <a:t>ENGINEERING SECTION</a:t>
          </a:r>
        </a:p>
        <a:p>
          <a:r>
            <a:rPr lang="sv-SE" sz="800" b="1" baseline="0" dirty="0" smtClean="0">
              <a:solidFill>
                <a:schemeClr val="bg1"/>
              </a:solidFill>
            </a:rPr>
            <a:t>Stephen Molloy – SL</a:t>
          </a:r>
        </a:p>
        <a:p>
          <a:r>
            <a:rPr lang="sv-SE" sz="800" b="0" baseline="0" dirty="0" smtClean="0">
              <a:solidFill>
                <a:schemeClr val="bg1"/>
              </a:solidFill>
            </a:rPr>
            <a:t>Aurélien Ponton</a:t>
          </a:r>
        </a:p>
        <a:p>
          <a:r>
            <a:rPr lang="sv-SE" sz="800" b="0" baseline="0" dirty="0" smtClean="0">
              <a:solidFill>
                <a:schemeClr val="bg1"/>
              </a:solidFill>
            </a:rPr>
            <a:t>Enric Bargall</a:t>
          </a:r>
          <a:r>
            <a:rPr lang="en-US" sz="800" b="0" baseline="0" dirty="0" smtClean="0">
              <a:solidFill>
                <a:schemeClr val="bg1"/>
              </a:solidFill>
            </a:rPr>
            <a:t>ó</a:t>
          </a:r>
        </a:p>
        <a:p>
          <a:r>
            <a:rPr lang="sv-SE" sz="800" b="0" baseline="0" dirty="0" smtClean="0">
              <a:solidFill>
                <a:schemeClr val="bg1"/>
              </a:solidFill>
            </a:rPr>
            <a:t>Edgar Sargsyan</a:t>
          </a:r>
        </a:p>
        <a:p>
          <a:r>
            <a:rPr lang="sv-SE" sz="800" b="0" baseline="0" dirty="0" smtClean="0">
              <a:solidFill>
                <a:srgbClr val="FFC000"/>
              </a:solidFill>
            </a:rPr>
            <a:t>Inigo Alonso</a:t>
          </a:r>
        </a:p>
      </dgm:t>
    </dgm:pt>
    <dgm:pt modelId="{0DCBFA0D-4DF9-4072-A5E0-DF8C135F9379}" type="parTrans" cxnId="{6ABBE9D4-FE4D-4CDD-B421-F2D801B97700}">
      <dgm:prSet/>
      <dgm:spPr/>
      <dgm:t>
        <a:bodyPr/>
        <a:lstStyle/>
        <a:p>
          <a:endParaRPr lang="sv-SE"/>
        </a:p>
      </dgm:t>
    </dgm:pt>
    <dgm:pt modelId="{7643BCF0-1300-4876-A72A-90EA50EB2E16}" type="sibTrans" cxnId="{6ABBE9D4-FE4D-4CDD-B421-F2D801B97700}">
      <dgm:prSet/>
      <dgm:spPr/>
      <dgm:t>
        <a:bodyPr/>
        <a:lstStyle/>
        <a:p>
          <a:endParaRPr lang="sv-SE"/>
        </a:p>
      </dgm:t>
    </dgm:pt>
    <dgm:pt modelId="{A56A747A-C856-4455-A07B-EA4419BB8374}" type="pres">
      <dgm:prSet presAssocID="{EA42321B-66FF-4746-9D0A-AB960D3BDB29}" presName="hierChild1" presStyleCnt="0">
        <dgm:presLayoutVars>
          <dgm:orgChart val="1"/>
          <dgm:chPref val="1"/>
          <dgm:dir/>
          <dgm:animOne val="branch"/>
          <dgm:animLvl val="lvl"/>
          <dgm:resizeHandles/>
        </dgm:presLayoutVars>
      </dgm:prSet>
      <dgm:spPr/>
      <dgm:t>
        <a:bodyPr/>
        <a:lstStyle/>
        <a:p>
          <a:endParaRPr lang="sv-SE"/>
        </a:p>
      </dgm:t>
    </dgm:pt>
    <dgm:pt modelId="{CC5E4158-2F03-4A5A-88C9-7463E645D230}" type="pres">
      <dgm:prSet presAssocID="{70E5903F-59A4-4D2F-BEEF-9BE7D87D02D9}" presName="hierRoot1" presStyleCnt="0">
        <dgm:presLayoutVars>
          <dgm:hierBranch val="init"/>
        </dgm:presLayoutVars>
      </dgm:prSet>
      <dgm:spPr/>
      <dgm:t>
        <a:bodyPr/>
        <a:lstStyle/>
        <a:p>
          <a:endParaRPr lang="sv-SE"/>
        </a:p>
      </dgm:t>
    </dgm:pt>
    <dgm:pt modelId="{358D84B1-32C8-4A8C-9BC8-2078164A8179}" type="pres">
      <dgm:prSet presAssocID="{70E5903F-59A4-4D2F-BEEF-9BE7D87D02D9}" presName="rootComposite1" presStyleCnt="0"/>
      <dgm:spPr/>
      <dgm:t>
        <a:bodyPr/>
        <a:lstStyle/>
        <a:p>
          <a:endParaRPr lang="sv-SE"/>
        </a:p>
      </dgm:t>
    </dgm:pt>
    <dgm:pt modelId="{D0D69E86-A2D9-49E8-9B5A-ADFF334FF8C7}" type="pres">
      <dgm:prSet presAssocID="{70E5903F-59A4-4D2F-BEEF-9BE7D87D02D9}" presName="rootText1" presStyleLbl="node0" presStyleIdx="0" presStyleCnt="2" custScaleY="65506" custLinFactNeighborX="348" custLinFactNeighborY="-62472">
        <dgm:presLayoutVars>
          <dgm:chPref val="3"/>
        </dgm:presLayoutVars>
      </dgm:prSet>
      <dgm:spPr/>
      <dgm:t>
        <a:bodyPr/>
        <a:lstStyle/>
        <a:p>
          <a:endParaRPr lang="sv-SE"/>
        </a:p>
      </dgm:t>
    </dgm:pt>
    <dgm:pt modelId="{34D78A0B-50A5-4910-8696-441F04434286}" type="pres">
      <dgm:prSet presAssocID="{70E5903F-59A4-4D2F-BEEF-9BE7D87D02D9}" presName="rootConnector1" presStyleLbl="node1" presStyleIdx="0" presStyleCnt="0"/>
      <dgm:spPr/>
      <dgm:t>
        <a:bodyPr/>
        <a:lstStyle/>
        <a:p>
          <a:endParaRPr lang="sv-SE"/>
        </a:p>
      </dgm:t>
    </dgm:pt>
    <dgm:pt modelId="{6C27DEE1-21BD-473A-839A-EE71C6730D68}" type="pres">
      <dgm:prSet presAssocID="{70E5903F-59A4-4D2F-BEEF-9BE7D87D02D9}" presName="hierChild2" presStyleCnt="0"/>
      <dgm:spPr/>
      <dgm:t>
        <a:bodyPr/>
        <a:lstStyle/>
        <a:p>
          <a:endParaRPr lang="sv-SE"/>
        </a:p>
      </dgm:t>
    </dgm:pt>
    <dgm:pt modelId="{A4A705D1-E421-405F-AF28-B84A1702A21D}" type="pres">
      <dgm:prSet presAssocID="{CF2A4C62-D15A-4ED8-B859-2519286A2065}" presName="Name37" presStyleLbl="parChTrans1D2" presStyleIdx="0" presStyleCnt="7"/>
      <dgm:spPr/>
      <dgm:t>
        <a:bodyPr/>
        <a:lstStyle/>
        <a:p>
          <a:endParaRPr lang="sv-SE"/>
        </a:p>
      </dgm:t>
    </dgm:pt>
    <dgm:pt modelId="{82230572-EF67-4892-BB03-C33233358E69}" type="pres">
      <dgm:prSet presAssocID="{85893F08-F0B3-47AA-A9F4-83F584115A73}" presName="hierRoot2" presStyleCnt="0">
        <dgm:presLayoutVars>
          <dgm:hierBranch val="init"/>
        </dgm:presLayoutVars>
      </dgm:prSet>
      <dgm:spPr/>
      <dgm:t>
        <a:bodyPr/>
        <a:lstStyle/>
        <a:p>
          <a:endParaRPr lang="sv-SE"/>
        </a:p>
      </dgm:t>
    </dgm:pt>
    <dgm:pt modelId="{35CC24E0-3E20-4EC4-AA5E-994352D05205}" type="pres">
      <dgm:prSet presAssocID="{85893F08-F0B3-47AA-A9F4-83F584115A73}" presName="rootComposite" presStyleCnt="0"/>
      <dgm:spPr/>
      <dgm:t>
        <a:bodyPr/>
        <a:lstStyle/>
        <a:p>
          <a:endParaRPr lang="sv-SE"/>
        </a:p>
      </dgm:t>
    </dgm:pt>
    <dgm:pt modelId="{4F4E34D5-F687-44DA-B03F-3BD179B60956}" type="pres">
      <dgm:prSet presAssocID="{85893F08-F0B3-47AA-A9F4-83F584115A73}" presName="rootText" presStyleLbl="node2" presStyleIdx="0" presStyleCnt="5" custScaleX="55758" custScaleY="175512" custLinFactNeighborX="10442" custLinFactNeighborY="-42004">
        <dgm:presLayoutVars>
          <dgm:chPref val="3"/>
        </dgm:presLayoutVars>
      </dgm:prSet>
      <dgm:spPr/>
      <dgm:t>
        <a:bodyPr/>
        <a:lstStyle/>
        <a:p>
          <a:endParaRPr lang="sv-SE"/>
        </a:p>
      </dgm:t>
    </dgm:pt>
    <dgm:pt modelId="{AA34337E-DFE3-49F2-9AB6-5D7DDC2EDAAA}" type="pres">
      <dgm:prSet presAssocID="{85893F08-F0B3-47AA-A9F4-83F584115A73}" presName="rootConnector" presStyleLbl="node2" presStyleIdx="0" presStyleCnt="5"/>
      <dgm:spPr/>
      <dgm:t>
        <a:bodyPr/>
        <a:lstStyle/>
        <a:p>
          <a:endParaRPr lang="sv-SE"/>
        </a:p>
      </dgm:t>
    </dgm:pt>
    <dgm:pt modelId="{A3E55971-1B42-4D0E-A02C-0D8DEE4D14D4}" type="pres">
      <dgm:prSet presAssocID="{85893F08-F0B3-47AA-A9F4-83F584115A73}" presName="hierChild4" presStyleCnt="0"/>
      <dgm:spPr/>
      <dgm:t>
        <a:bodyPr/>
        <a:lstStyle/>
        <a:p>
          <a:endParaRPr lang="sv-SE"/>
        </a:p>
      </dgm:t>
    </dgm:pt>
    <dgm:pt modelId="{3139D705-90F6-4DCD-84E4-6E874067AB0D}" type="pres">
      <dgm:prSet presAssocID="{85893F08-F0B3-47AA-A9F4-83F584115A73}" presName="hierChild5" presStyleCnt="0"/>
      <dgm:spPr/>
      <dgm:t>
        <a:bodyPr/>
        <a:lstStyle/>
        <a:p>
          <a:endParaRPr lang="sv-SE"/>
        </a:p>
      </dgm:t>
    </dgm:pt>
    <dgm:pt modelId="{F69D0550-BC51-4CF2-B5E5-C170D417EBB4}" type="pres">
      <dgm:prSet presAssocID="{D97E5D99-4FE9-48F3-8535-7902038DF460}" presName="Name37" presStyleLbl="parChTrans1D2" presStyleIdx="1" presStyleCnt="7"/>
      <dgm:spPr/>
      <dgm:t>
        <a:bodyPr/>
        <a:lstStyle/>
        <a:p>
          <a:endParaRPr lang="sv-SE"/>
        </a:p>
      </dgm:t>
    </dgm:pt>
    <dgm:pt modelId="{3D5E6A78-4DDE-4821-B7F6-25F1F698FB1E}" type="pres">
      <dgm:prSet presAssocID="{9F31F947-9D50-4EA2-8C36-B146A495C8BA}" presName="hierRoot2" presStyleCnt="0">
        <dgm:presLayoutVars>
          <dgm:hierBranch/>
        </dgm:presLayoutVars>
      </dgm:prSet>
      <dgm:spPr/>
      <dgm:t>
        <a:bodyPr/>
        <a:lstStyle/>
        <a:p>
          <a:endParaRPr lang="sv-SE"/>
        </a:p>
      </dgm:t>
    </dgm:pt>
    <dgm:pt modelId="{41BF6788-A268-46F1-8AF1-FD1D03DE4864}" type="pres">
      <dgm:prSet presAssocID="{9F31F947-9D50-4EA2-8C36-B146A495C8BA}" presName="rootComposite" presStyleCnt="0"/>
      <dgm:spPr/>
      <dgm:t>
        <a:bodyPr/>
        <a:lstStyle/>
        <a:p>
          <a:endParaRPr lang="sv-SE"/>
        </a:p>
      </dgm:t>
    </dgm:pt>
    <dgm:pt modelId="{47CE9BB8-D199-428F-A7E5-94566460E049}" type="pres">
      <dgm:prSet presAssocID="{9F31F947-9D50-4EA2-8C36-B146A495C8BA}" presName="rootText" presStyleLbl="node2" presStyleIdx="1" presStyleCnt="5" custScaleX="100206" custScaleY="185575" custLinFactNeighborX="8271" custLinFactNeighborY="-42208">
        <dgm:presLayoutVars>
          <dgm:chPref val="3"/>
        </dgm:presLayoutVars>
      </dgm:prSet>
      <dgm:spPr/>
      <dgm:t>
        <a:bodyPr/>
        <a:lstStyle/>
        <a:p>
          <a:endParaRPr lang="sv-SE"/>
        </a:p>
      </dgm:t>
    </dgm:pt>
    <dgm:pt modelId="{71AE32D0-C43B-425E-9EF8-B5D0E03ECB7E}" type="pres">
      <dgm:prSet presAssocID="{9F31F947-9D50-4EA2-8C36-B146A495C8BA}" presName="rootConnector" presStyleLbl="node2" presStyleIdx="1" presStyleCnt="5"/>
      <dgm:spPr/>
      <dgm:t>
        <a:bodyPr/>
        <a:lstStyle/>
        <a:p>
          <a:endParaRPr lang="sv-SE"/>
        </a:p>
      </dgm:t>
    </dgm:pt>
    <dgm:pt modelId="{B88BA2C5-2A77-4273-9D62-8CD1E33E10B1}" type="pres">
      <dgm:prSet presAssocID="{9F31F947-9D50-4EA2-8C36-B146A495C8BA}" presName="hierChild4" presStyleCnt="0"/>
      <dgm:spPr/>
      <dgm:t>
        <a:bodyPr/>
        <a:lstStyle/>
        <a:p>
          <a:endParaRPr lang="sv-SE"/>
        </a:p>
      </dgm:t>
    </dgm:pt>
    <dgm:pt modelId="{FD78A67D-282D-4042-99F6-88FDC3847876}" type="pres">
      <dgm:prSet presAssocID="{CE46A7ED-7D21-4DDF-9CE7-08AAF36D6BB0}" presName="Name35" presStyleLbl="parChTrans1D3" presStyleIdx="0" presStyleCnt="4"/>
      <dgm:spPr/>
      <dgm:t>
        <a:bodyPr/>
        <a:lstStyle/>
        <a:p>
          <a:endParaRPr lang="sv-SE"/>
        </a:p>
      </dgm:t>
    </dgm:pt>
    <dgm:pt modelId="{86DCE14A-78B6-4EB6-928E-0C63569B1ED7}" type="pres">
      <dgm:prSet presAssocID="{798D02BE-A38C-447D-B84B-264CC4F23506}" presName="hierRoot2" presStyleCnt="0">
        <dgm:presLayoutVars>
          <dgm:hierBranch val="init"/>
        </dgm:presLayoutVars>
      </dgm:prSet>
      <dgm:spPr/>
      <dgm:t>
        <a:bodyPr/>
        <a:lstStyle/>
        <a:p>
          <a:endParaRPr lang="sv-SE"/>
        </a:p>
      </dgm:t>
    </dgm:pt>
    <dgm:pt modelId="{86C1B548-19D0-41EB-BF2B-61AE699AB8AF}" type="pres">
      <dgm:prSet presAssocID="{798D02BE-A38C-447D-B84B-264CC4F23506}" presName="rootComposite" presStyleCnt="0"/>
      <dgm:spPr/>
      <dgm:t>
        <a:bodyPr/>
        <a:lstStyle/>
        <a:p>
          <a:endParaRPr lang="sv-SE"/>
        </a:p>
      </dgm:t>
    </dgm:pt>
    <dgm:pt modelId="{2DCE6728-BCF5-4599-8154-719189732D92}" type="pres">
      <dgm:prSet presAssocID="{798D02BE-A38C-447D-B84B-264CC4F23506}" presName="rootText" presStyleLbl="node3" presStyleIdx="0" presStyleCnt="4" custScaleX="61468" custScaleY="159640" custLinFactNeighborX="10040" custLinFactNeighborY="-38530">
        <dgm:presLayoutVars>
          <dgm:chPref val="3"/>
        </dgm:presLayoutVars>
      </dgm:prSet>
      <dgm:spPr/>
      <dgm:t>
        <a:bodyPr/>
        <a:lstStyle/>
        <a:p>
          <a:endParaRPr lang="sv-SE"/>
        </a:p>
      </dgm:t>
    </dgm:pt>
    <dgm:pt modelId="{69683C58-DCFB-4AE9-A912-E0F51695CFD4}" type="pres">
      <dgm:prSet presAssocID="{798D02BE-A38C-447D-B84B-264CC4F23506}" presName="rootConnector" presStyleLbl="node3" presStyleIdx="0" presStyleCnt="4"/>
      <dgm:spPr/>
      <dgm:t>
        <a:bodyPr/>
        <a:lstStyle/>
        <a:p>
          <a:endParaRPr lang="sv-SE"/>
        </a:p>
      </dgm:t>
    </dgm:pt>
    <dgm:pt modelId="{2AB2CEDB-EC0D-43DD-90B3-E1D66222DD4D}" type="pres">
      <dgm:prSet presAssocID="{798D02BE-A38C-447D-B84B-264CC4F23506}" presName="hierChild4" presStyleCnt="0"/>
      <dgm:spPr/>
      <dgm:t>
        <a:bodyPr/>
        <a:lstStyle/>
        <a:p>
          <a:endParaRPr lang="sv-SE"/>
        </a:p>
      </dgm:t>
    </dgm:pt>
    <dgm:pt modelId="{0F449D83-36DD-4884-976D-CAD51B129148}" type="pres">
      <dgm:prSet presAssocID="{798D02BE-A38C-447D-B84B-264CC4F23506}" presName="hierChild5" presStyleCnt="0"/>
      <dgm:spPr/>
      <dgm:t>
        <a:bodyPr/>
        <a:lstStyle/>
        <a:p>
          <a:endParaRPr lang="sv-SE"/>
        </a:p>
      </dgm:t>
    </dgm:pt>
    <dgm:pt modelId="{EDD4549D-21E8-436A-831C-DD6EF15CAF0D}" type="pres">
      <dgm:prSet presAssocID="{662B6B12-AB4C-4A48-90CB-32CF0B760492}" presName="Name35" presStyleLbl="parChTrans1D3" presStyleIdx="1" presStyleCnt="4"/>
      <dgm:spPr/>
      <dgm:t>
        <a:bodyPr/>
        <a:lstStyle/>
        <a:p>
          <a:endParaRPr lang="sv-SE"/>
        </a:p>
      </dgm:t>
    </dgm:pt>
    <dgm:pt modelId="{AB2C8AD2-1572-4AF3-BF6E-A2463BCD53E7}" type="pres">
      <dgm:prSet presAssocID="{D0368A42-857E-409A-98B4-DFBE0CBA6DB9}" presName="hierRoot2" presStyleCnt="0">
        <dgm:presLayoutVars>
          <dgm:hierBranch val="init"/>
        </dgm:presLayoutVars>
      </dgm:prSet>
      <dgm:spPr/>
      <dgm:t>
        <a:bodyPr/>
        <a:lstStyle/>
        <a:p>
          <a:endParaRPr lang="sv-SE"/>
        </a:p>
      </dgm:t>
    </dgm:pt>
    <dgm:pt modelId="{095C8ADF-FE93-4681-B6DD-9E4A628108DD}" type="pres">
      <dgm:prSet presAssocID="{D0368A42-857E-409A-98B4-DFBE0CBA6DB9}" presName="rootComposite" presStyleCnt="0"/>
      <dgm:spPr/>
      <dgm:t>
        <a:bodyPr/>
        <a:lstStyle/>
        <a:p>
          <a:endParaRPr lang="sv-SE"/>
        </a:p>
      </dgm:t>
    </dgm:pt>
    <dgm:pt modelId="{0D06F868-6E50-4BCA-A3A0-0B929A17688C}" type="pres">
      <dgm:prSet presAssocID="{D0368A42-857E-409A-98B4-DFBE0CBA6DB9}" presName="rootText" presStyleLbl="node3" presStyleIdx="1" presStyleCnt="4" custScaleX="51565" custScaleY="155824" custLinFactNeighborX="3299" custLinFactNeighborY="-38843">
        <dgm:presLayoutVars>
          <dgm:chPref val="3"/>
        </dgm:presLayoutVars>
      </dgm:prSet>
      <dgm:spPr/>
      <dgm:t>
        <a:bodyPr/>
        <a:lstStyle/>
        <a:p>
          <a:endParaRPr lang="sv-SE"/>
        </a:p>
      </dgm:t>
    </dgm:pt>
    <dgm:pt modelId="{CF296319-C13F-4EFF-A2BD-0F0C6884D52E}" type="pres">
      <dgm:prSet presAssocID="{D0368A42-857E-409A-98B4-DFBE0CBA6DB9}" presName="rootConnector" presStyleLbl="node3" presStyleIdx="1" presStyleCnt="4"/>
      <dgm:spPr/>
      <dgm:t>
        <a:bodyPr/>
        <a:lstStyle/>
        <a:p>
          <a:endParaRPr lang="sv-SE"/>
        </a:p>
      </dgm:t>
    </dgm:pt>
    <dgm:pt modelId="{8DB0AC62-2456-456E-B595-A4C2AE0C98C0}" type="pres">
      <dgm:prSet presAssocID="{D0368A42-857E-409A-98B4-DFBE0CBA6DB9}" presName="hierChild4" presStyleCnt="0"/>
      <dgm:spPr/>
      <dgm:t>
        <a:bodyPr/>
        <a:lstStyle/>
        <a:p>
          <a:endParaRPr lang="sv-SE"/>
        </a:p>
      </dgm:t>
    </dgm:pt>
    <dgm:pt modelId="{63A7ECD1-1C11-4B9C-8D5C-9B17A3B299FD}" type="pres">
      <dgm:prSet presAssocID="{D0368A42-857E-409A-98B4-DFBE0CBA6DB9}" presName="hierChild5" presStyleCnt="0"/>
      <dgm:spPr/>
      <dgm:t>
        <a:bodyPr/>
        <a:lstStyle/>
        <a:p>
          <a:endParaRPr lang="sv-SE"/>
        </a:p>
      </dgm:t>
    </dgm:pt>
    <dgm:pt modelId="{776666EF-DC27-4C4C-831D-DEF1BE0ABCA7}" type="pres">
      <dgm:prSet presAssocID="{9F31F947-9D50-4EA2-8C36-B146A495C8BA}" presName="hierChild5" presStyleCnt="0"/>
      <dgm:spPr/>
      <dgm:t>
        <a:bodyPr/>
        <a:lstStyle/>
        <a:p>
          <a:endParaRPr lang="sv-SE"/>
        </a:p>
      </dgm:t>
    </dgm:pt>
    <dgm:pt modelId="{505FD075-0FB0-42F2-89AC-84CB10E737BC}" type="pres">
      <dgm:prSet presAssocID="{8116E014-3840-4102-8341-5AFFE670B30C}" presName="Name37" presStyleLbl="parChTrans1D2" presStyleIdx="2" presStyleCnt="7"/>
      <dgm:spPr/>
      <dgm:t>
        <a:bodyPr/>
        <a:lstStyle/>
        <a:p>
          <a:endParaRPr lang="sv-SE"/>
        </a:p>
      </dgm:t>
    </dgm:pt>
    <dgm:pt modelId="{E10F52DE-7C28-49CC-A58D-B209E91B1A1A}" type="pres">
      <dgm:prSet presAssocID="{9E8D2984-EB42-4E8C-AEF5-8A44816E0ADB}" presName="hierRoot2" presStyleCnt="0">
        <dgm:presLayoutVars>
          <dgm:hierBranch/>
        </dgm:presLayoutVars>
      </dgm:prSet>
      <dgm:spPr/>
      <dgm:t>
        <a:bodyPr/>
        <a:lstStyle/>
        <a:p>
          <a:endParaRPr lang="sv-SE"/>
        </a:p>
      </dgm:t>
    </dgm:pt>
    <dgm:pt modelId="{51CE30E0-C54D-4679-A174-46190938841C}" type="pres">
      <dgm:prSet presAssocID="{9E8D2984-EB42-4E8C-AEF5-8A44816E0ADB}" presName="rootComposite" presStyleCnt="0"/>
      <dgm:spPr/>
      <dgm:t>
        <a:bodyPr/>
        <a:lstStyle/>
        <a:p>
          <a:endParaRPr lang="sv-SE"/>
        </a:p>
      </dgm:t>
    </dgm:pt>
    <dgm:pt modelId="{4DCF9A46-EC20-4C86-8AF5-C9245A5AF039}" type="pres">
      <dgm:prSet presAssocID="{9E8D2984-EB42-4E8C-AEF5-8A44816E0ADB}" presName="rootText" presStyleLbl="node2" presStyleIdx="2" presStyleCnt="5" custScaleX="61915" custScaleY="123665" custLinFactNeighborX="-10643" custLinFactNeighborY="-44247">
        <dgm:presLayoutVars>
          <dgm:chPref val="3"/>
        </dgm:presLayoutVars>
      </dgm:prSet>
      <dgm:spPr/>
      <dgm:t>
        <a:bodyPr/>
        <a:lstStyle/>
        <a:p>
          <a:endParaRPr lang="sv-SE"/>
        </a:p>
      </dgm:t>
    </dgm:pt>
    <dgm:pt modelId="{4D1757ED-9895-4D0A-994E-7359F7809702}" type="pres">
      <dgm:prSet presAssocID="{9E8D2984-EB42-4E8C-AEF5-8A44816E0ADB}" presName="rootConnector" presStyleLbl="node2" presStyleIdx="2" presStyleCnt="5"/>
      <dgm:spPr/>
      <dgm:t>
        <a:bodyPr/>
        <a:lstStyle/>
        <a:p>
          <a:endParaRPr lang="sv-SE"/>
        </a:p>
      </dgm:t>
    </dgm:pt>
    <dgm:pt modelId="{5DC0BC63-9140-48B5-9C05-3FE9C3CEC435}" type="pres">
      <dgm:prSet presAssocID="{9E8D2984-EB42-4E8C-AEF5-8A44816E0ADB}" presName="hierChild4" presStyleCnt="0"/>
      <dgm:spPr/>
      <dgm:t>
        <a:bodyPr/>
        <a:lstStyle/>
        <a:p>
          <a:endParaRPr lang="sv-SE"/>
        </a:p>
      </dgm:t>
    </dgm:pt>
    <dgm:pt modelId="{4AB7CF69-2B8D-497C-B5CB-8C79C6B09A99}" type="pres">
      <dgm:prSet presAssocID="{2892D109-73D4-4A14-AF9E-3EE4FEFCA9AE}" presName="Name35" presStyleLbl="parChTrans1D3" presStyleIdx="2" presStyleCnt="4"/>
      <dgm:spPr/>
      <dgm:t>
        <a:bodyPr/>
        <a:lstStyle/>
        <a:p>
          <a:endParaRPr lang="sv-SE"/>
        </a:p>
      </dgm:t>
    </dgm:pt>
    <dgm:pt modelId="{11A869D2-7755-4958-AE34-767A7C1DC7BC}" type="pres">
      <dgm:prSet presAssocID="{D48E9318-F676-44F1-BA59-C58266AE23D2}" presName="hierRoot2" presStyleCnt="0">
        <dgm:presLayoutVars>
          <dgm:hierBranch/>
        </dgm:presLayoutVars>
      </dgm:prSet>
      <dgm:spPr/>
    </dgm:pt>
    <dgm:pt modelId="{B47C9339-556A-4F33-8CBD-8278E1974FAC}" type="pres">
      <dgm:prSet presAssocID="{D48E9318-F676-44F1-BA59-C58266AE23D2}" presName="rootComposite" presStyleCnt="0"/>
      <dgm:spPr/>
    </dgm:pt>
    <dgm:pt modelId="{20A2CC57-CEAB-4815-8825-11CED7900A4F}" type="pres">
      <dgm:prSet presAssocID="{D48E9318-F676-44F1-BA59-C58266AE23D2}" presName="rootText" presStyleLbl="node3" presStyleIdx="2" presStyleCnt="4" custScaleX="52274" custScaleY="201411" custLinFactNeighborX="-2239" custLinFactNeighborY="-23904">
        <dgm:presLayoutVars>
          <dgm:chPref val="3"/>
        </dgm:presLayoutVars>
      </dgm:prSet>
      <dgm:spPr/>
      <dgm:t>
        <a:bodyPr/>
        <a:lstStyle/>
        <a:p>
          <a:endParaRPr lang="sv-SE"/>
        </a:p>
      </dgm:t>
    </dgm:pt>
    <dgm:pt modelId="{F6C0CE71-777E-4A60-A16E-9080DE48A108}" type="pres">
      <dgm:prSet presAssocID="{D48E9318-F676-44F1-BA59-C58266AE23D2}" presName="rootConnector" presStyleLbl="node3" presStyleIdx="2" presStyleCnt="4"/>
      <dgm:spPr/>
      <dgm:t>
        <a:bodyPr/>
        <a:lstStyle/>
        <a:p>
          <a:endParaRPr lang="sv-SE"/>
        </a:p>
      </dgm:t>
    </dgm:pt>
    <dgm:pt modelId="{12BF91AC-BC30-4E31-AE68-BD1A12656AEE}" type="pres">
      <dgm:prSet presAssocID="{D48E9318-F676-44F1-BA59-C58266AE23D2}" presName="hierChild4" presStyleCnt="0"/>
      <dgm:spPr/>
    </dgm:pt>
    <dgm:pt modelId="{F7B99D2E-50E8-4F96-9914-19B349399E15}" type="pres">
      <dgm:prSet presAssocID="{D48E9318-F676-44F1-BA59-C58266AE23D2}" presName="hierChild5" presStyleCnt="0"/>
      <dgm:spPr/>
    </dgm:pt>
    <dgm:pt modelId="{D6106918-49FC-4DAB-BDC3-74E0EDC77423}" type="pres">
      <dgm:prSet presAssocID="{3BD9157E-E0F5-41E0-822A-DD24F35C6AB1}" presName="Name35" presStyleLbl="parChTrans1D3" presStyleIdx="3" presStyleCnt="4"/>
      <dgm:spPr/>
      <dgm:t>
        <a:bodyPr/>
        <a:lstStyle/>
        <a:p>
          <a:endParaRPr lang="sv-SE"/>
        </a:p>
      </dgm:t>
    </dgm:pt>
    <dgm:pt modelId="{CA1AFAFB-182E-476B-8045-34FB497E9112}" type="pres">
      <dgm:prSet presAssocID="{A932A1B6-B1DC-49A0-8B3F-1279A5A3D731}" presName="hierRoot2" presStyleCnt="0">
        <dgm:presLayoutVars>
          <dgm:hierBranch/>
        </dgm:presLayoutVars>
      </dgm:prSet>
      <dgm:spPr/>
    </dgm:pt>
    <dgm:pt modelId="{865FECFD-BB93-4F36-81E7-87CF5107E8E6}" type="pres">
      <dgm:prSet presAssocID="{A932A1B6-B1DC-49A0-8B3F-1279A5A3D731}" presName="rootComposite" presStyleCnt="0"/>
      <dgm:spPr/>
    </dgm:pt>
    <dgm:pt modelId="{5E850394-3DA5-4548-AEB9-EEE0463B2F8B}" type="pres">
      <dgm:prSet presAssocID="{A932A1B6-B1DC-49A0-8B3F-1279A5A3D731}" presName="rootText" presStyleLbl="node3" presStyleIdx="3" presStyleCnt="4" custScaleX="48646" custScaleY="149360" custLinFactNeighborX="-18303" custLinFactNeighborY="-23904">
        <dgm:presLayoutVars>
          <dgm:chPref val="3"/>
        </dgm:presLayoutVars>
      </dgm:prSet>
      <dgm:spPr/>
      <dgm:t>
        <a:bodyPr/>
        <a:lstStyle/>
        <a:p>
          <a:endParaRPr lang="sv-SE"/>
        </a:p>
      </dgm:t>
    </dgm:pt>
    <dgm:pt modelId="{2A29B130-4D85-446B-AFA3-A0F65DA5944D}" type="pres">
      <dgm:prSet presAssocID="{A932A1B6-B1DC-49A0-8B3F-1279A5A3D731}" presName="rootConnector" presStyleLbl="node3" presStyleIdx="3" presStyleCnt="4"/>
      <dgm:spPr/>
      <dgm:t>
        <a:bodyPr/>
        <a:lstStyle/>
        <a:p>
          <a:endParaRPr lang="sv-SE"/>
        </a:p>
      </dgm:t>
    </dgm:pt>
    <dgm:pt modelId="{94B59497-EA95-4615-A985-FECAAB6BE298}" type="pres">
      <dgm:prSet presAssocID="{A932A1B6-B1DC-49A0-8B3F-1279A5A3D731}" presName="hierChild4" presStyleCnt="0"/>
      <dgm:spPr/>
    </dgm:pt>
    <dgm:pt modelId="{9235A313-4700-4CDA-8536-2731615EE838}" type="pres">
      <dgm:prSet presAssocID="{A932A1B6-B1DC-49A0-8B3F-1279A5A3D731}" presName="hierChild5" presStyleCnt="0"/>
      <dgm:spPr/>
    </dgm:pt>
    <dgm:pt modelId="{71903247-E7B2-47C7-983B-8041D617ED8E}" type="pres">
      <dgm:prSet presAssocID="{9E8D2984-EB42-4E8C-AEF5-8A44816E0ADB}" presName="hierChild5" presStyleCnt="0"/>
      <dgm:spPr/>
      <dgm:t>
        <a:bodyPr/>
        <a:lstStyle/>
        <a:p>
          <a:endParaRPr lang="sv-SE"/>
        </a:p>
      </dgm:t>
    </dgm:pt>
    <dgm:pt modelId="{5730D54E-E357-4F66-A31E-8B6281BCE723}" type="pres">
      <dgm:prSet presAssocID="{F9BB1845-0E71-42A8-827A-6E7B1E3B2275}" presName="Name37" presStyleLbl="parChTrans1D2" presStyleIdx="3" presStyleCnt="7"/>
      <dgm:spPr/>
      <dgm:t>
        <a:bodyPr/>
        <a:lstStyle/>
        <a:p>
          <a:endParaRPr lang="sv-SE"/>
        </a:p>
      </dgm:t>
    </dgm:pt>
    <dgm:pt modelId="{065A7D74-AFFC-4E62-A13F-12BF28EBC1F4}" type="pres">
      <dgm:prSet presAssocID="{1CA6E364-78EA-4563-9CEB-FC5293C6E1EB}" presName="hierRoot2" presStyleCnt="0">
        <dgm:presLayoutVars>
          <dgm:hierBranch val="init"/>
        </dgm:presLayoutVars>
      </dgm:prSet>
      <dgm:spPr/>
      <dgm:t>
        <a:bodyPr/>
        <a:lstStyle/>
        <a:p>
          <a:endParaRPr lang="sv-SE"/>
        </a:p>
      </dgm:t>
    </dgm:pt>
    <dgm:pt modelId="{D5358787-D4E9-411C-86F2-00F19075A4EC}" type="pres">
      <dgm:prSet presAssocID="{1CA6E364-78EA-4563-9CEB-FC5293C6E1EB}" presName="rootComposite" presStyleCnt="0"/>
      <dgm:spPr/>
      <dgm:t>
        <a:bodyPr/>
        <a:lstStyle/>
        <a:p>
          <a:endParaRPr lang="sv-SE"/>
        </a:p>
      </dgm:t>
    </dgm:pt>
    <dgm:pt modelId="{692F59A5-E303-4684-90CF-EC08C914CA6E}" type="pres">
      <dgm:prSet presAssocID="{1CA6E364-78EA-4563-9CEB-FC5293C6E1EB}" presName="rootText" presStyleLbl="node2" presStyleIdx="3" presStyleCnt="5" custScaleX="74988" custScaleY="356921" custLinFactNeighborX="-14371" custLinFactNeighborY="-41979">
        <dgm:presLayoutVars>
          <dgm:chPref val="3"/>
        </dgm:presLayoutVars>
      </dgm:prSet>
      <dgm:spPr/>
      <dgm:t>
        <a:bodyPr/>
        <a:lstStyle/>
        <a:p>
          <a:endParaRPr lang="sv-SE"/>
        </a:p>
      </dgm:t>
    </dgm:pt>
    <dgm:pt modelId="{08006546-60BA-4A00-BAC7-C6C82ACDEB3A}" type="pres">
      <dgm:prSet presAssocID="{1CA6E364-78EA-4563-9CEB-FC5293C6E1EB}" presName="rootConnector" presStyleLbl="node2" presStyleIdx="3" presStyleCnt="5"/>
      <dgm:spPr/>
      <dgm:t>
        <a:bodyPr/>
        <a:lstStyle/>
        <a:p>
          <a:endParaRPr lang="sv-SE"/>
        </a:p>
      </dgm:t>
    </dgm:pt>
    <dgm:pt modelId="{FEF8B537-8F32-476C-959C-8D3A9B1E1DD7}" type="pres">
      <dgm:prSet presAssocID="{1CA6E364-78EA-4563-9CEB-FC5293C6E1EB}" presName="hierChild4" presStyleCnt="0"/>
      <dgm:spPr/>
      <dgm:t>
        <a:bodyPr/>
        <a:lstStyle/>
        <a:p>
          <a:endParaRPr lang="sv-SE"/>
        </a:p>
      </dgm:t>
    </dgm:pt>
    <dgm:pt modelId="{B9FF5261-0C97-4A6E-BA9F-BF6107199A87}" type="pres">
      <dgm:prSet presAssocID="{1CA6E364-78EA-4563-9CEB-FC5293C6E1EB}" presName="hierChild5" presStyleCnt="0"/>
      <dgm:spPr/>
      <dgm:t>
        <a:bodyPr/>
        <a:lstStyle/>
        <a:p>
          <a:endParaRPr lang="sv-SE"/>
        </a:p>
      </dgm:t>
    </dgm:pt>
    <dgm:pt modelId="{D414BF29-86BF-445C-9555-6ABE79A2F4C6}" type="pres">
      <dgm:prSet presAssocID="{9D9F3114-40CE-4D7E-AB8A-6F58E6BC36E0}" presName="Name37" presStyleLbl="parChTrans1D2" presStyleIdx="4" presStyleCnt="7"/>
      <dgm:spPr/>
      <dgm:t>
        <a:bodyPr/>
        <a:lstStyle/>
        <a:p>
          <a:endParaRPr lang="sv-SE"/>
        </a:p>
      </dgm:t>
    </dgm:pt>
    <dgm:pt modelId="{86CD9148-262C-462E-A246-6FA80B128D8E}" type="pres">
      <dgm:prSet presAssocID="{75EC7C98-6C38-459B-A8A6-39070A2D5DC7}" presName="hierRoot2" presStyleCnt="0">
        <dgm:presLayoutVars>
          <dgm:hierBranch/>
        </dgm:presLayoutVars>
      </dgm:prSet>
      <dgm:spPr/>
      <dgm:t>
        <a:bodyPr/>
        <a:lstStyle/>
        <a:p>
          <a:endParaRPr lang="sv-SE"/>
        </a:p>
      </dgm:t>
    </dgm:pt>
    <dgm:pt modelId="{28394329-ECB4-46D3-9226-D32829922AB1}" type="pres">
      <dgm:prSet presAssocID="{75EC7C98-6C38-459B-A8A6-39070A2D5DC7}" presName="rootComposite" presStyleCnt="0"/>
      <dgm:spPr/>
      <dgm:t>
        <a:bodyPr/>
        <a:lstStyle/>
        <a:p>
          <a:endParaRPr lang="sv-SE"/>
        </a:p>
      </dgm:t>
    </dgm:pt>
    <dgm:pt modelId="{E9DDF99E-08BB-4180-9527-D8DFD37F83F3}" type="pres">
      <dgm:prSet presAssocID="{75EC7C98-6C38-459B-A8A6-39070A2D5DC7}" presName="rootText" presStyleLbl="node2" presStyleIdx="4" presStyleCnt="5" custScaleX="75730" custScaleY="107701" custLinFactNeighborX="-7747" custLinFactNeighborY="-41979">
        <dgm:presLayoutVars>
          <dgm:chPref val="3"/>
        </dgm:presLayoutVars>
      </dgm:prSet>
      <dgm:spPr/>
      <dgm:t>
        <a:bodyPr/>
        <a:lstStyle/>
        <a:p>
          <a:endParaRPr lang="sv-SE"/>
        </a:p>
      </dgm:t>
    </dgm:pt>
    <dgm:pt modelId="{C4FD1E36-FCF7-4914-9235-A2281A826275}" type="pres">
      <dgm:prSet presAssocID="{75EC7C98-6C38-459B-A8A6-39070A2D5DC7}" presName="rootConnector" presStyleLbl="node2" presStyleIdx="4" presStyleCnt="5"/>
      <dgm:spPr/>
      <dgm:t>
        <a:bodyPr/>
        <a:lstStyle/>
        <a:p>
          <a:endParaRPr lang="sv-SE"/>
        </a:p>
      </dgm:t>
    </dgm:pt>
    <dgm:pt modelId="{58EC5CFF-449B-40E9-BD82-B818E646ED1E}" type="pres">
      <dgm:prSet presAssocID="{75EC7C98-6C38-459B-A8A6-39070A2D5DC7}" presName="hierChild4" presStyleCnt="0"/>
      <dgm:spPr/>
      <dgm:t>
        <a:bodyPr/>
        <a:lstStyle/>
        <a:p>
          <a:endParaRPr lang="sv-SE"/>
        </a:p>
      </dgm:t>
    </dgm:pt>
    <dgm:pt modelId="{EABC2F75-2FBB-433C-A460-725EFA48B151}" type="pres">
      <dgm:prSet presAssocID="{75EC7C98-6C38-459B-A8A6-39070A2D5DC7}" presName="hierChild5" presStyleCnt="0"/>
      <dgm:spPr/>
      <dgm:t>
        <a:bodyPr/>
        <a:lstStyle/>
        <a:p>
          <a:endParaRPr lang="sv-SE"/>
        </a:p>
      </dgm:t>
    </dgm:pt>
    <dgm:pt modelId="{06BD7CA1-3266-4B0A-B794-6CBDA4C7EE3D}" type="pres">
      <dgm:prSet presAssocID="{70E5903F-59A4-4D2F-BEEF-9BE7D87D02D9}" presName="hierChild3" presStyleCnt="0"/>
      <dgm:spPr/>
      <dgm:t>
        <a:bodyPr/>
        <a:lstStyle/>
        <a:p>
          <a:endParaRPr lang="sv-SE"/>
        </a:p>
      </dgm:t>
    </dgm:pt>
    <dgm:pt modelId="{CBABEE29-9001-424E-B757-56F08544C377}" type="pres">
      <dgm:prSet presAssocID="{3DDD51C2-7527-4595-98B5-73EFC29FD15B}" presName="Name111" presStyleLbl="parChTrans1D2" presStyleIdx="5" presStyleCnt="7"/>
      <dgm:spPr/>
      <dgm:t>
        <a:bodyPr/>
        <a:lstStyle/>
        <a:p>
          <a:endParaRPr lang="sv-SE"/>
        </a:p>
      </dgm:t>
    </dgm:pt>
    <dgm:pt modelId="{29474B9A-BEC0-4BAF-824D-EE4BEA42D939}" type="pres">
      <dgm:prSet presAssocID="{5FBD1A5C-CE7D-44AE-9707-22880FECF348}" presName="hierRoot3" presStyleCnt="0">
        <dgm:presLayoutVars>
          <dgm:hierBranch val="init"/>
        </dgm:presLayoutVars>
      </dgm:prSet>
      <dgm:spPr/>
      <dgm:t>
        <a:bodyPr/>
        <a:lstStyle/>
        <a:p>
          <a:endParaRPr lang="sv-SE"/>
        </a:p>
      </dgm:t>
    </dgm:pt>
    <dgm:pt modelId="{16BD2797-CD42-4883-9FEF-C839C7375EBA}" type="pres">
      <dgm:prSet presAssocID="{5FBD1A5C-CE7D-44AE-9707-22880FECF348}" presName="rootComposite3" presStyleCnt="0"/>
      <dgm:spPr/>
      <dgm:t>
        <a:bodyPr/>
        <a:lstStyle/>
        <a:p>
          <a:endParaRPr lang="sv-SE"/>
        </a:p>
      </dgm:t>
    </dgm:pt>
    <dgm:pt modelId="{80F2A040-83B5-4C4D-A75A-A3725035AE86}" type="pres">
      <dgm:prSet presAssocID="{5FBD1A5C-CE7D-44AE-9707-22880FECF348}" presName="rootText3" presStyleLbl="asst1" presStyleIdx="0" presStyleCnt="2" custScaleX="133101" custScaleY="104912" custLinFactNeighborX="-104" custLinFactNeighborY="-67448">
        <dgm:presLayoutVars>
          <dgm:chPref val="3"/>
        </dgm:presLayoutVars>
      </dgm:prSet>
      <dgm:spPr/>
      <dgm:t>
        <a:bodyPr/>
        <a:lstStyle/>
        <a:p>
          <a:endParaRPr lang="sv-SE"/>
        </a:p>
      </dgm:t>
    </dgm:pt>
    <dgm:pt modelId="{A842B67D-FA0B-4B68-A493-242AB8075094}" type="pres">
      <dgm:prSet presAssocID="{5FBD1A5C-CE7D-44AE-9707-22880FECF348}" presName="rootConnector3" presStyleLbl="asst1" presStyleIdx="0" presStyleCnt="2"/>
      <dgm:spPr/>
      <dgm:t>
        <a:bodyPr/>
        <a:lstStyle/>
        <a:p>
          <a:endParaRPr lang="sv-SE"/>
        </a:p>
      </dgm:t>
    </dgm:pt>
    <dgm:pt modelId="{EFAB5792-1916-49E8-9A51-E3254ADA61E7}" type="pres">
      <dgm:prSet presAssocID="{5FBD1A5C-CE7D-44AE-9707-22880FECF348}" presName="hierChild6" presStyleCnt="0"/>
      <dgm:spPr/>
      <dgm:t>
        <a:bodyPr/>
        <a:lstStyle/>
        <a:p>
          <a:endParaRPr lang="sv-SE"/>
        </a:p>
      </dgm:t>
    </dgm:pt>
    <dgm:pt modelId="{173FF16C-4741-4131-BD80-49A20C43D94B}" type="pres">
      <dgm:prSet presAssocID="{5FBD1A5C-CE7D-44AE-9707-22880FECF348}" presName="hierChild7" presStyleCnt="0"/>
      <dgm:spPr/>
      <dgm:t>
        <a:bodyPr/>
        <a:lstStyle/>
        <a:p>
          <a:endParaRPr lang="sv-SE"/>
        </a:p>
      </dgm:t>
    </dgm:pt>
    <dgm:pt modelId="{432628EC-4A57-41D1-92B4-6648FDB76B47}" type="pres">
      <dgm:prSet presAssocID="{98653E93-D5C4-4528-A3A4-398A545A2E00}" presName="Name111" presStyleLbl="parChTrans1D2" presStyleIdx="6" presStyleCnt="7"/>
      <dgm:spPr/>
      <dgm:t>
        <a:bodyPr/>
        <a:lstStyle/>
        <a:p>
          <a:endParaRPr lang="sv-SE"/>
        </a:p>
      </dgm:t>
    </dgm:pt>
    <dgm:pt modelId="{91C5CD2F-E578-489B-9FF7-1A09493D8C74}" type="pres">
      <dgm:prSet presAssocID="{51B96249-3763-410B-9AAA-322108440E61}" presName="hierRoot3" presStyleCnt="0">
        <dgm:presLayoutVars>
          <dgm:hierBranch val="init"/>
        </dgm:presLayoutVars>
      </dgm:prSet>
      <dgm:spPr/>
      <dgm:t>
        <a:bodyPr/>
        <a:lstStyle/>
        <a:p>
          <a:endParaRPr lang="sv-SE"/>
        </a:p>
      </dgm:t>
    </dgm:pt>
    <dgm:pt modelId="{9479655E-5825-4110-BD42-878076CD2EB1}" type="pres">
      <dgm:prSet presAssocID="{51B96249-3763-410B-9AAA-322108440E61}" presName="rootComposite3" presStyleCnt="0"/>
      <dgm:spPr/>
      <dgm:t>
        <a:bodyPr/>
        <a:lstStyle/>
        <a:p>
          <a:endParaRPr lang="sv-SE"/>
        </a:p>
      </dgm:t>
    </dgm:pt>
    <dgm:pt modelId="{2F5BE7C0-F7D6-4361-95FD-D95EF5C3C775}" type="pres">
      <dgm:prSet presAssocID="{51B96249-3763-410B-9AAA-322108440E61}" presName="rootText3" presStyleLbl="asst1" presStyleIdx="1" presStyleCnt="2" custScaleX="105709" custScaleY="70862" custLinFactNeighborX="1475" custLinFactNeighborY="-65465">
        <dgm:presLayoutVars>
          <dgm:chPref val="3"/>
        </dgm:presLayoutVars>
      </dgm:prSet>
      <dgm:spPr/>
      <dgm:t>
        <a:bodyPr/>
        <a:lstStyle/>
        <a:p>
          <a:endParaRPr lang="sv-SE"/>
        </a:p>
      </dgm:t>
    </dgm:pt>
    <dgm:pt modelId="{D27FCBF1-ECF0-4E73-B4C8-5FFF5168C010}" type="pres">
      <dgm:prSet presAssocID="{51B96249-3763-410B-9AAA-322108440E61}" presName="rootConnector3" presStyleLbl="asst1" presStyleIdx="1" presStyleCnt="2"/>
      <dgm:spPr/>
      <dgm:t>
        <a:bodyPr/>
        <a:lstStyle/>
        <a:p>
          <a:endParaRPr lang="sv-SE"/>
        </a:p>
      </dgm:t>
    </dgm:pt>
    <dgm:pt modelId="{139E814B-10D3-4825-A679-9C20158336B0}" type="pres">
      <dgm:prSet presAssocID="{51B96249-3763-410B-9AAA-322108440E61}" presName="hierChild6" presStyleCnt="0"/>
      <dgm:spPr/>
      <dgm:t>
        <a:bodyPr/>
        <a:lstStyle/>
        <a:p>
          <a:endParaRPr lang="sv-SE"/>
        </a:p>
      </dgm:t>
    </dgm:pt>
    <dgm:pt modelId="{3B93B195-6B2F-4986-8782-77A0BFB01AE3}" type="pres">
      <dgm:prSet presAssocID="{51B96249-3763-410B-9AAA-322108440E61}" presName="hierChild7" presStyleCnt="0"/>
      <dgm:spPr/>
      <dgm:t>
        <a:bodyPr/>
        <a:lstStyle/>
        <a:p>
          <a:endParaRPr lang="sv-SE"/>
        </a:p>
      </dgm:t>
    </dgm:pt>
    <dgm:pt modelId="{DF876D7C-ACB3-4D85-8B81-F35C3489A071}" type="pres">
      <dgm:prSet presAssocID="{54460E4A-FB57-4459-8C8A-F36A0EF40FBC}" presName="hierRoot1" presStyleCnt="0">
        <dgm:presLayoutVars>
          <dgm:hierBranch val="init"/>
        </dgm:presLayoutVars>
      </dgm:prSet>
      <dgm:spPr/>
    </dgm:pt>
    <dgm:pt modelId="{1C59932B-4BF6-4DE5-A619-DF3490C00ED0}" type="pres">
      <dgm:prSet presAssocID="{54460E4A-FB57-4459-8C8A-F36A0EF40FBC}" presName="rootComposite1" presStyleCnt="0"/>
      <dgm:spPr/>
    </dgm:pt>
    <dgm:pt modelId="{79E31E16-2FD8-4EC7-802B-DB589E8BCA36}" type="pres">
      <dgm:prSet presAssocID="{54460E4A-FB57-4459-8C8A-F36A0EF40FBC}" presName="rootText1" presStyleLbl="node0" presStyleIdx="1" presStyleCnt="2" custAng="0" custScaleX="48457" custScaleY="193912" custLinFactY="161254" custLinFactNeighborX="56640" custLinFactNeighborY="200000">
        <dgm:presLayoutVars>
          <dgm:chPref val="3"/>
        </dgm:presLayoutVars>
      </dgm:prSet>
      <dgm:spPr/>
      <dgm:t>
        <a:bodyPr/>
        <a:lstStyle/>
        <a:p>
          <a:endParaRPr lang="sv-SE"/>
        </a:p>
      </dgm:t>
    </dgm:pt>
    <dgm:pt modelId="{3B33F1BA-AB4A-4677-8611-5230556E7388}" type="pres">
      <dgm:prSet presAssocID="{54460E4A-FB57-4459-8C8A-F36A0EF40FBC}" presName="rootConnector1" presStyleLbl="node1" presStyleIdx="0" presStyleCnt="0"/>
      <dgm:spPr/>
      <dgm:t>
        <a:bodyPr/>
        <a:lstStyle/>
        <a:p>
          <a:endParaRPr lang="sv-SE"/>
        </a:p>
      </dgm:t>
    </dgm:pt>
    <dgm:pt modelId="{2F3C36D7-D2B6-498A-A521-BA64B3D01709}" type="pres">
      <dgm:prSet presAssocID="{54460E4A-FB57-4459-8C8A-F36A0EF40FBC}" presName="hierChild2" presStyleCnt="0"/>
      <dgm:spPr/>
    </dgm:pt>
    <dgm:pt modelId="{A99F035C-CD34-4F1F-B3D3-491CAC19A6E6}" type="pres">
      <dgm:prSet presAssocID="{54460E4A-FB57-4459-8C8A-F36A0EF40FBC}" presName="hierChild3" presStyleCnt="0"/>
      <dgm:spPr/>
    </dgm:pt>
  </dgm:ptLst>
  <dgm:cxnLst>
    <dgm:cxn modelId="{2F8FBC04-F0CB-464C-A0AB-98B22BFBA8D5}" type="presOf" srcId="{3BD9157E-E0F5-41E0-822A-DD24F35C6AB1}" destId="{D6106918-49FC-4DAB-BDC3-74E0EDC77423}" srcOrd="0" destOrd="0" presId="urn:microsoft.com/office/officeart/2005/8/layout/orgChart1"/>
    <dgm:cxn modelId="{142089E4-EF47-DC40-AC68-C919DF30C914}" type="presOf" srcId="{A932A1B6-B1DC-49A0-8B3F-1279A5A3D731}" destId="{5E850394-3DA5-4548-AEB9-EEE0463B2F8B}" srcOrd="0" destOrd="0" presId="urn:microsoft.com/office/officeart/2005/8/layout/orgChart1"/>
    <dgm:cxn modelId="{1A55976F-BC58-47FC-9806-125E6812A47C}" srcId="{70E5903F-59A4-4D2F-BEEF-9BE7D87D02D9}" destId="{5FBD1A5C-CE7D-44AE-9707-22880FECF348}" srcOrd="0" destOrd="0" parTransId="{3DDD51C2-7527-4595-98B5-73EFC29FD15B}" sibTransId="{1D79F083-0C9A-4ACE-9594-4CB9E22A7A13}"/>
    <dgm:cxn modelId="{8B385EF5-72DE-4727-A45F-1AE0805AB6E8}" srcId="{70E5903F-59A4-4D2F-BEEF-9BE7D87D02D9}" destId="{51B96249-3763-410B-9AAA-322108440E61}" srcOrd="1" destOrd="0" parTransId="{98653E93-D5C4-4528-A3A4-398A545A2E00}" sibTransId="{28CA259E-1B63-44E0-B15F-F486CC4DE87C}"/>
    <dgm:cxn modelId="{A5265043-972F-FA41-A4A4-1309C66EF22D}" type="presOf" srcId="{F9BB1845-0E71-42A8-827A-6E7B1E3B2275}" destId="{5730D54E-E357-4F66-A31E-8B6281BCE723}" srcOrd="0" destOrd="0" presId="urn:microsoft.com/office/officeart/2005/8/layout/orgChart1"/>
    <dgm:cxn modelId="{A8ECACFE-54B4-BD43-839C-625361FC0FEF}" type="presOf" srcId="{EA42321B-66FF-4746-9D0A-AB960D3BDB29}" destId="{A56A747A-C856-4455-A07B-EA4419BB8374}" srcOrd="0" destOrd="0" presId="urn:microsoft.com/office/officeart/2005/8/layout/orgChart1"/>
    <dgm:cxn modelId="{5F97936D-0846-1C43-82BB-5978FCD28280}" type="presOf" srcId="{5FBD1A5C-CE7D-44AE-9707-22880FECF348}" destId="{A842B67D-FA0B-4B68-A493-242AB8075094}" srcOrd="1" destOrd="0" presId="urn:microsoft.com/office/officeart/2005/8/layout/orgChart1"/>
    <dgm:cxn modelId="{B3F85D20-298F-9142-B616-0E5EFA221B99}" type="presOf" srcId="{662B6B12-AB4C-4A48-90CB-32CF0B760492}" destId="{EDD4549D-21E8-436A-831C-DD6EF15CAF0D}" srcOrd="0" destOrd="0" presId="urn:microsoft.com/office/officeart/2005/8/layout/orgChart1"/>
    <dgm:cxn modelId="{A05DE220-E0EC-0F4B-9DD6-4A6265CBDC4A}" type="presOf" srcId="{5FBD1A5C-CE7D-44AE-9707-22880FECF348}" destId="{80F2A040-83B5-4C4D-A75A-A3725035AE86}" srcOrd="0" destOrd="0" presId="urn:microsoft.com/office/officeart/2005/8/layout/orgChart1"/>
    <dgm:cxn modelId="{9B2DB21B-4947-4F37-BDD2-689F6B6BF0FE}" srcId="{9E8D2984-EB42-4E8C-AEF5-8A44816E0ADB}" destId="{A932A1B6-B1DC-49A0-8B3F-1279A5A3D731}" srcOrd="1" destOrd="0" parTransId="{3BD9157E-E0F5-41E0-822A-DD24F35C6AB1}" sibTransId="{BFD59851-7857-4093-B0A1-673E411D120B}"/>
    <dgm:cxn modelId="{9DC7F60F-BE9C-6A4B-9200-BBBEA156A775}" type="presOf" srcId="{798D02BE-A38C-447D-B84B-264CC4F23506}" destId="{69683C58-DCFB-4AE9-A912-E0F51695CFD4}" srcOrd="1" destOrd="0" presId="urn:microsoft.com/office/officeart/2005/8/layout/orgChart1"/>
    <dgm:cxn modelId="{15857F83-B6DB-4C0F-8A83-2740762B1CDD}" srcId="{9F31F947-9D50-4EA2-8C36-B146A495C8BA}" destId="{798D02BE-A38C-447D-B84B-264CC4F23506}" srcOrd="0" destOrd="0" parTransId="{CE46A7ED-7D21-4DDF-9CE7-08AAF36D6BB0}" sibTransId="{20AF04F8-8257-4EE6-AEEF-9451D91C30B5}"/>
    <dgm:cxn modelId="{BFB03240-D733-BE41-9EE8-87C515A88221}" type="presOf" srcId="{CE46A7ED-7D21-4DDF-9CE7-08AAF36D6BB0}" destId="{FD78A67D-282D-4042-99F6-88FDC3847876}" srcOrd="0" destOrd="0" presId="urn:microsoft.com/office/officeart/2005/8/layout/orgChart1"/>
    <dgm:cxn modelId="{EF8C7428-1B9C-BD4A-B37D-5741E1B7AA0B}" type="presOf" srcId="{798D02BE-A38C-447D-B84B-264CC4F23506}" destId="{2DCE6728-BCF5-4599-8154-719189732D92}" srcOrd="0" destOrd="0" presId="urn:microsoft.com/office/officeart/2005/8/layout/orgChart1"/>
    <dgm:cxn modelId="{4FB6B9BC-FEC1-EF42-B316-24074415A54A}" type="presOf" srcId="{98653E93-D5C4-4528-A3A4-398A545A2E00}" destId="{432628EC-4A57-41D1-92B4-6648FDB76B47}" srcOrd="0" destOrd="0" presId="urn:microsoft.com/office/officeart/2005/8/layout/orgChart1"/>
    <dgm:cxn modelId="{A3FEE9A6-2517-9B4C-BC9C-7B18A49990C9}" type="presOf" srcId="{3DDD51C2-7527-4595-98B5-73EFC29FD15B}" destId="{CBABEE29-9001-424E-B757-56F08544C377}" srcOrd="0" destOrd="0" presId="urn:microsoft.com/office/officeart/2005/8/layout/orgChart1"/>
    <dgm:cxn modelId="{0A02B53D-1E64-4543-AED3-005A67272F5A}" type="presOf" srcId="{1CA6E364-78EA-4563-9CEB-FC5293C6E1EB}" destId="{08006546-60BA-4A00-BAC7-C6C82ACDEB3A}" srcOrd="1" destOrd="0" presId="urn:microsoft.com/office/officeart/2005/8/layout/orgChart1"/>
    <dgm:cxn modelId="{9A27B4CE-6825-4156-BB66-F626960CD1B7}" srcId="{9E8D2984-EB42-4E8C-AEF5-8A44816E0ADB}" destId="{D48E9318-F676-44F1-BA59-C58266AE23D2}" srcOrd="0" destOrd="0" parTransId="{2892D109-73D4-4A14-AF9E-3EE4FEFCA9AE}" sibTransId="{8E92ADF2-8557-41CB-84D5-1E62DEA76DA3}"/>
    <dgm:cxn modelId="{DB83392C-30DF-464E-A384-49AF4D22F0BF}" type="presOf" srcId="{70E5903F-59A4-4D2F-BEEF-9BE7D87D02D9}" destId="{D0D69E86-A2D9-49E8-9B5A-ADFF334FF8C7}" srcOrd="0" destOrd="0" presId="urn:microsoft.com/office/officeart/2005/8/layout/orgChart1"/>
    <dgm:cxn modelId="{D4212BA0-8DCA-B444-95F8-43B35FE77BE3}" type="presOf" srcId="{51B96249-3763-410B-9AAA-322108440E61}" destId="{2F5BE7C0-F7D6-4361-95FD-D95EF5C3C775}" srcOrd="0" destOrd="0" presId="urn:microsoft.com/office/officeart/2005/8/layout/orgChart1"/>
    <dgm:cxn modelId="{DB697ADB-19D3-4C9B-968A-6A813B77D071}" srcId="{70E5903F-59A4-4D2F-BEEF-9BE7D87D02D9}" destId="{75EC7C98-6C38-459B-A8A6-39070A2D5DC7}" srcOrd="6" destOrd="0" parTransId="{9D9F3114-40CE-4D7E-AB8A-6F58E6BC36E0}" sibTransId="{37C27E58-8698-4822-8C39-238B720807BB}"/>
    <dgm:cxn modelId="{6ABBE9D4-FE4D-4CDD-B421-F2D801B97700}" srcId="{EA42321B-66FF-4746-9D0A-AB960D3BDB29}" destId="{54460E4A-FB57-4459-8C8A-F36A0EF40FBC}" srcOrd="1" destOrd="0" parTransId="{0DCBFA0D-4DF9-4072-A5E0-DF8C135F9379}" sibTransId="{7643BCF0-1300-4876-A72A-90EA50EB2E16}"/>
    <dgm:cxn modelId="{DE125078-20B5-8942-A266-CBA81F63F355}" type="presOf" srcId="{D48E9318-F676-44F1-BA59-C58266AE23D2}" destId="{F6C0CE71-777E-4A60-A16E-9080DE48A108}" srcOrd="1" destOrd="0" presId="urn:microsoft.com/office/officeart/2005/8/layout/orgChart1"/>
    <dgm:cxn modelId="{42735F9D-EB48-5040-918E-BC55C82E4B08}" type="presOf" srcId="{54460E4A-FB57-4459-8C8A-F36A0EF40FBC}" destId="{3B33F1BA-AB4A-4677-8611-5230556E7388}" srcOrd="1" destOrd="0" presId="urn:microsoft.com/office/officeart/2005/8/layout/orgChart1"/>
    <dgm:cxn modelId="{0DE558AA-790C-483F-AB75-9533168BD8AC}" srcId="{70E5903F-59A4-4D2F-BEEF-9BE7D87D02D9}" destId="{9E8D2984-EB42-4E8C-AEF5-8A44816E0ADB}" srcOrd="4" destOrd="0" parTransId="{8116E014-3840-4102-8341-5AFFE670B30C}" sibTransId="{4ACE1B24-929F-4142-A1AA-58DEEECBC311}"/>
    <dgm:cxn modelId="{D78CF9D9-1F36-D342-92F4-8E88834AE70E}" type="presOf" srcId="{CF2A4C62-D15A-4ED8-B859-2519286A2065}" destId="{A4A705D1-E421-405F-AF28-B84A1702A21D}" srcOrd="0" destOrd="0" presId="urn:microsoft.com/office/officeart/2005/8/layout/orgChart1"/>
    <dgm:cxn modelId="{EF196F57-2BC6-2541-BAB2-E586C58374BE}" type="presOf" srcId="{A932A1B6-B1DC-49A0-8B3F-1279A5A3D731}" destId="{2A29B130-4D85-446B-AFA3-A0F65DA5944D}" srcOrd="1" destOrd="0" presId="urn:microsoft.com/office/officeart/2005/8/layout/orgChart1"/>
    <dgm:cxn modelId="{698567A3-5B62-B949-9607-DC85D7C6838A}" type="presOf" srcId="{9F31F947-9D50-4EA2-8C36-B146A495C8BA}" destId="{47CE9BB8-D199-428F-A7E5-94566460E049}" srcOrd="0" destOrd="0" presId="urn:microsoft.com/office/officeart/2005/8/layout/orgChart1"/>
    <dgm:cxn modelId="{87BF77E0-8FC8-6749-8C18-8CEEA6BF9468}" type="presOf" srcId="{D0368A42-857E-409A-98B4-DFBE0CBA6DB9}" destId="{CF296319-C13F-4EFF-A2BD-0F0C6884D52E}" srcOrd="1" destOrd="0" presId="urn:microsoft.com/office/officeart/2005/8/layout/orgChart1"/>
    <dgm:cxn modelId="{2442047A-0531-4D4D-AC10-3CEEE2F8FD18}" type="presOf" srcId="{75EC7C98-6C38-459B-A8A6-39070A2D5DC7}" destId="{C4FD1E36-FCF7-4914-9235-A2281A826275}" srcOrd="1" destOrd="0" presId="urn:microsoft.com/office/officeart/2005/8/layout/orgChart1"/>
    <dgm:cxn modelId="{534076B6-D419-412F-9723-94E51F8582D9}" srcId="{70E5903F-59A4-4D2F-BEEF-9BE7D87D02D9}" destId="{1CA6E364-78EA-4563-9CEB-FC5293C6E1EB}" srcOrd="5" destOrd="0" parTransId="{F9BB1845-0E71-42A8-827A-6E7B1E3B2275}" sibTransId="{6CE340CA-8266-4329-B449-AE45235954C8}"/>
    <dgm:cxn modelId="{17DAA591-2CAA-AF40-8131-92B9925A7F0D}" type="presOf" srcId="{9E8D2984-EB42-4E8C-AEF5-8A44816E0ADB}" destId="{4D1757ED-9895-4D0A-994E-7359F7809702}" srcOrd="1" destOrd="0" presId="urn:microsoft.com/office/officeart/2005/8/layout/orgChart1"/>
    <dgm:cxn modelId="{09778E71-4FDA-5F4D-9525-AE51B9D44118}" type="presOf" srcId="{85893F08-F0B3-47AA-A9F4-83F584115A73}" destId="{AA34337E-DFE3-49F2-9AB6-5D7DDC2EDAAA}" srcOrd="1" destOrd="0" presId="urn:microsoft.com/office/officeart/2005/8/layout/orgChart1"/>
    <dgm:cxn modelId="{B2A30D81-95A8-5249-937B-F4E25002FF36}" type="presOf" srcId="{D97E5D99-4FE9-48F3-8535-7902038DF460}" destId="{F69D0550-BC51-4CF2-B5E5-C170D417EBB4}" srcOrd="0" destOrd="0" presId="urn:microsoft.com/office/officeart/2005/8/layout/orgChart1"/>
    <dgm:cxn modelId="{EBA40518-D07B-2945-9BEC-761884D3CED4}" type="presOf" srcId="{D0368A42-857E-409A-98B4-DFBE0CBA6DB9}" destId="{0D06F868-6E50-4BCA-A3A0-0B929A17688C}" srcOrd="0" destOrd="0" presId="urn:microsoft.com/office/officeart/2005/8/layout/orgChart1"/>
    <dgm:cxn modelId="{034E0208-93E0-4A4B-ABB1-6842B6C93FFE}" srcId="{70E5903F-59A4-4D2F-BEEF-9BE7D87D02D9}" destId="{9F31F947-9D50-4EA2-8C36-B146A495C8BA}" srcOrd="3" destOrd="0" parTransId="{D97E5D99-4FE9-48F3-8535-7902038DF460}" sibTransId="{2421BEE8-2213-437F-A2F6-A3A8A1AF4E9D}"/>
    <dgm:cxn modelId="{8AE299CE-1AE3-024E-9BB3-3183E04D5B12}" type="presOf" srcId="{75EC7C98-6C38-459B-A8A6-39070A2D5DC7}" destId="{E9DDF99E-08BB-4180-9527-D8DFD37F83F3}" srcOrd="0" destOrd="0" presId="urn:microsoft.com/office/officeart/2005/8/layout/orgChart1"/>
    <dgm:cxn modelId="{BA8EBE9C-55CB-7249-B786-5815A6ED78EE}" type="presOf" srcId="{9F31F947-9D50-4EA2-8C36-B146A495C8BA}" destId="{71AE32D0-C43B-425E-9EF8-B5D0E03ECB7E}" srcOrd="1" destOrd="0" presId="urn:microsoft.com/office/officeart/2005/8/layout/orgChart1"/>
    <dgm:cxn modelId="{AFDCA0B2-6552-6C4F-9D97-2B28FEC54DF8}" type="presOf" srcId="{85893F08-F0B3-47AA-A9F4-83F584115A73}" destId="{4F4E34D5-F687-44DA-B03F-3BD179B60956}" srcOrd="0" destOrd="0" presId="urn:microsoft.com/office/officeart/2005/8/layout/orgChart1"/>
    <dgm:cxn modelId="{80F9FFAC-9585-DA4D-80DA-82AAA958385F}" type="presOf" srcId="{1CA6E364-78EA-4563-9CEB-FC5293C6E1EB}" destId="{692F59A5-E303-4684-90CF-EC08C914CA6E}" srcOrd="0" destOrd="0" presId="urn:microsoft.com/office/officeart/2005/8/layout/orgChart1"/>
    <dgm:cxn modelId="{BBF8A8F5-6202-EB47-9CCC-3D20D11A0307}" type="presOf" srcId="{51B96249-3763-410B-9AAA-322108440E61}" destId="{D27FCBF1-ECF0-4E73-B4C8-5FFF5168C010}" srcOrd="1" destOrd="0" presId="urn:microsoft.com/office/officeart/2005/8/layout/orgChart1"/>
    <dgm:cxn modelId="{D97BC1B3-9BF6-E547-BC7E-3575E9C12E08}" type="presOf" srcId="{9E8D2984-EB42-4E8C-AEF5-8A44816E0ADB}" destId="{4DCF9A46-EC20-4C86-8AF5-C9245A5AF039}" srcOrd="0" destOrd="0" presId="urn:microsoft.com/office/officeart/2005/8/layout/orgChart1"/>
    <dgm:cxn modelId="{13FB97A0-0240-444B-ABAB-BE60E97035B0}" srcId="{EA42321B-66FF-4746-9D0A-AB960D3BDB29}" destId="{70E5903F-59A4-4D2F-BEEF-9BE7D87D02D9}" srcOrd="0" destOrd="0" parTransId="{398C71AB-54F3-4E14-9B1C-37234E17C95E}" sibTransId="{C5A372E0-FD10-4B75-B5B8-6AAC94B81964}"/>
    <dgm:cxn modelId="{EF95A1E3-91FA-464B-A9BC-71F15419EB18}" type="presOf" srcId="{D48E9318-F676-44F1-BA59-C58266AE23D2}" destId="{20A2CC57-CEAB-4815-8825-11CED7900A4F}" srcOrd="0" destOrd="0" presId="urn:microsoft.com/office/officeart/2005/8/layout/orgChart1"/>
    <dgm:cxn modelId="{13C920E3-9098-9440-8339-793BC488554C}" type="presOf" srcId="{70E5903F-59A4-4D2F-BEEF-9BE7D87D02D9}" destId="{34D78A0B-50A5-4910-8696-441F04434286}" srcOrd="1" destOrd="0" presId="urn:microsoft.com/office/officeart/2005/8/layout/orgChart1"/>
    <dgm:cxn modelId="{A5E8A560-E035-F540-9B99-56393D843173}" type="presOf" srcId="{9D9F3114-40CE-4D7E-AB8A-6F58E6BC36E0}" destId="{D414BF29-86BF-445C-9555-6ABE79A2F4C6}" srcOrd="0" destOrd="0" presId="urn:microsoft.com/office/officeart/2005/8/layout/orgChart1"/>
    <dgm:cxn modelId="{0865B395-0470-4FEB-AA29-62BC9C2AFA3D}" srcId="{70E5903F-59A4-4D2F-BEEF-9BE7D87D02D9}" destId="{85893F08-F0B3-47AA-A9F4-83F584115A73}" srcOrd="2" destOrd="0" parTransId="{CF2A4C62-D15A-4ED8-B859-2519286A2065}" sibTransId="{85C9BFBE-ECDC-4012-AA59-CAC9EA9963B7}"/>
    <dgm:cxn modelId="{6A2070B7-3AA6-754A-9112-008533A326D6}" type="presOf" srcId="{2892D109-73D4-4A14-AF9E-3EE4FEFCA9AE}" destId="{4AB7CF69-2B8D-497C-B5CB-8C79C6B09A99}" srcOrd="0" destOrd="0" presId="urn:microsoft.com/office/officeart/2005/8/layout/orgChart1"/>
    <dgm:cxn modelId="{A74CF49A-943A-405A-AA28-E926071F09C7}" srcId="{9F31F947-9D50-4EA2-8C36-B146A495C8BA}" destId="{D0368A42-857E-409A-98B4-DFBE0CBA6DB9}" srcOrd="1" destOrd="0" parTransId="{662B6B12-AB4C-4A48-90CB-32CF0B760492}" sibTransId="{ECC24FEF-2BA8-4754-B6CC-9DD1BE7D05F3}"/>
    <dgm:cxn modelId="{0C351DD8-1D7E-2745-BB54-4785A3D585EA}" type="presOf" srcId="{8116E014-3840-4102-8341-5AFFE670B30C}" destId="{505FD075-0FB0-42F2-89AC-84CB10E737BC}" srcOrd="0" destOrd="0" presId="urn:microsoft.com/office/officeart/2005/8/layout/orgChart1"/>
    <dgm:cxn modelId="{5570E892-E8F0-5A4D-8D32-515E7F082F5F}" type="presOf" srcId="{54460E4A-FB57-4459-8C8A-F36A0EF40FBC}" destId="{79E31E16-2FD8-4EC7-802B-DB589E8BCA36}" srcOrd="0" destOrd="0" presId="urn:microsoft.com/office/officeart/2005/8/layout/orgChart1"/>
    <dgm:cxn modelId="{C2D25136-4115-C44D-8B15-AD0B80BE3EDE}" type="presParOf" srcId="{A56A747A-C856-4455-A07B-EA4419BB8374}" destId="{CC5E4158-2F03-4A5A-88C9-7463E645D230}" srcOrd="0" destOrd="0" presId="urn:microsoft.com/office/officeart/2005/8/layout/orgChart1"/>
    <dgm:cxn modelId="{A6F3AAA6-338A-E44A-97BA-6466EC6084CE}" type="presParOf" srcId="{CC5E4158-2F03-4A5A-88C9-7463E645D230}" destId="{358D84B1-32C8-4A8C-9BC8-2078164A8179}" srcOrd="0" destOrd="0" presId="urn:microsoft.com/office/officeart/2005/8/layout/orgChart1"/>
    <dgm:cxn modelId="{5B4EFBC9-CC72-3D44-85FC-3BBF16CDD758}" type="presParOf" srcId="{358D84B1-32C8-4A8C-9BC8-2078164A8179}" destId="{D0D69E86-A2D9-49E8-9B5A-ADFF334FF8C7}" srcOrd="0" destOrd="0" presId="urn:microsoft.com/office/officeart/2005/8/layout/orgChart1"/>
    <dgm:cxn modelId="{F30B560E-0434-E544-95F6-BCEF954A48D0}" type="presParOf" srcId="{358D84B1-32C8-4A8C-9BC8-2078164A8179}" destId="{34D78A0B-50A5-4910-8696-441F04434286}" srcOrd="1" destOrd="0" presId="urn:microsoft.com/office/officeart/2005/8/layout/orgChart1"/>
    <dgm:cxn modelId="{B875953C-62E8-E645-A8E4-D609811F3376}" type="presParOf" srcId="{CC5E4158-2F03-4A5A-88C9-7463E645D230}" destId="{6C27DEE1-21BD-473A-839A-EE71C6730D68}" srcOrd="1" destOrd="0" presId="urn:microsoft.com/office/officeart/2005/8/layout/orgChart1"/>
    <dgm:cxn modelId="{C122D1D5-456C-2243-986E-E02F4A0A8B76}" type="presParOf" srcId="{6C27DEE1-21BD-473A-839A-EE71C6730D68}" destId="{A4A705D1-E421-405F-AF28-B84A1702A21D}" srcOrd="0" destOrd="0" presId="urn:microsoft.com/office/officeart/2005/8/layout/orgChart1"/>
    <dgm:cxn modelId="{0FE3F95A-377B-744C-86BA-BF9D7DE8DE60}" type="presParOf" srcId="{6C27DEE1-21BD-473A-839A-EE71C6730D68}" destId="{82230572-EF67-4892-BB03-C33233358E69}" srcOrd="1" destOrd="0" presId="urn:microsoft.com/office/officeart/2005/8/layout/orgChart1"/>
    <dgm:cxn modelId="{A53FA9C4-F047-7A4A-A17D-FCF799DBEF40}" type="presParOf" srcId="{82230572-EF67-4892-BB03-C33233358E69}" destId="{35CC24E0-3E20-4EC4-AA5E-994352D05205}" srcOrd="0" destOrd="0" presId="urn:microsoft.com/office/officeart/2005/8/layout/orgChart1"/>
    <dgm:cxn modelId="{979D84FE-5242-6D41-B706-B97762837EA1}" type="presParOf" srcId="{35CC24E0-3E20-4EC4-AA5E-994352D05205}" destId="{4F4E34D5-F687-44DA-B03F-3BD179B60956}" srcOrd="0" destOrd="0" presId="urn:microsoft.com/office/officeart/2005/8/layout/orgChart1"/>
    <dgm:cxn modelId="{751A0F65-E289-A047-AEF2-D4F3319B1A5A}" type="presParOf" srcId="{35CC24E0-3E20-4EC4-AA5E-994352D05205}" destId="{AA34337E-DFE3-49F2-9AB6-5D7DDC2EDAAA}" srcOrd="1" destOrd="0" presId="urn:microsoft.com/office/officeart/2005/8/layout/orgChart1"/>
    <dgm:cxn modelId="{D8389518-6D2D-BD42-AD5C-E286131E3DD5}" type="presParOf" srcId="{82230572-EF67-4892-BB03-C33233358E69}" destId="{A3E55971-1B42-4D0E-A02C-0D8DEE4D14D4}" srcOrd="1" destOrd="0" presId="urn:microsoft.com/office/officeart/2005/8/layout/orgChart1"/>
    <dgm:cxn modelId="{B38C2770-41AC-B948-81A0-F501BEA78532}" type="presParOf" srcId="{82230572-EF67-4892-BB03-C33233358E69}" destId="{3139D705-90F6-4DCD-84E4-6E874067AB0D}" srcOrd="2" destOrd="0" presId="urn:microsoft.com/office/officeart/2005/8/layout/orgChart1"/>
    <dgm:cxn modelId="{63A3616C-3FC9-9044-9B9D-31962B61A9C4}" type="presParOf" srcId="{6C27DEE1-21BD-473A-839A-EE71C6730D68}" destId="{F69D0550-BC51-4CF2-B5E5-C170D417EBB4}" srcOrd="2" destOrd="0" presId="urn:microsoft.com/office/officeart/2005/8/layout/orgChart1"/>
    <dgm:cxn modelId="{63720005-1CFC-5745-880E-70B73F5ED9CA}" type="presParOf" srcId="{6C27DEE1-21BD-473A-839A-EE71C6730D68}" destId="{3D5E6A78-4DDE-4821-B7F6-25F1F698FB1E}" srcOrd="3" destOrd="0" presId="urn:microsoft.com/office/officeart/2005/8/layout/orgChart1"/>
    <dgm:cxn modelId="{5EBB0A91-D68E-0642-B5DC-404A5C9BFC4C}" type="presParOf" srcId="{3D5E6A78-4DDE-4821-B7F6-25F1F698FB1E}" destId="{41BF6788-A268-46F1-8AF1-FD1D03DE4864}" srcOrd="0" destOrd="0" presId="urn:microsoft.com/office/officeart/2005/8/layout/orgChart1"/>
    <dgm:cxn modelId="{1ABC7C38-CD10-6F4C-B1C7-7965D28F0783}" type="presParOf" srcId="{41BF6788-A268-46F1-8AF1-FD1D03DE4864}" destId="{47CE9BB8-D199-428F-A7E5-94566460E049}" srcOrd="0" destOrd="0" presId="urn:microsoft.com/office/officeart/2005/8/layout/orgChart1"/>
    <dgm:cxn modelId="{3B939CF0-2FE5-A64D-8C4A-E581A38932A6}" type="presParOf" srcId="{41BF6788-A268-46F1-8AF1-FD1D03DE4864}" destId="{71AE32D0-C43B-425E-9EF8-B5D0E03ECB7E}" srcOrd="1" destOrd="0" presId="urn:microsoft.com/office/officeart/2005/8/layout/orgChart1"/>
    <dgm:cxn modelId="{0CB58DF6-5DF2-B546-B3DB-300D573DAA92}" type="presParOf" srcId="{3D5E6A78-4DDE-4821-B7F6-25F1F698FB1E}" destId="{B88BA2C5-2A77-4273-9D62-8CD1E33E10B1}" srcOrd="1" destOrd="0" presId="urn:microsoft.com/office/officeart/2005/8/layout/orgChart1"/>
    <dgm:cxn modelId="{26F89BBB-7D47-DB4E-9820-18417E4A8AD5}" type="presParOf" srcId="{B88BA2C5-2A77-4273-9D62-8CD1E33E10B1}" destId="{FD78A67D-282D-4042-99F6-88FDC3847876}" srcOrd="0" destOrd="0" presId="urn:microsoft.com/office/officeart/2005/8/layout/orgChart1"/>
    <dgm:cxn modelId="{C99EE6CD-5FEB-8C46-815D-B6C4248BB4C8}" type="presParOf" srcId="{B88BA2C5-2A77-4273-9D62-8CD1E33E10B1}" destId="{86DCE14A-78B6-4EB6-928E-0C63569B1ED7}" srcOrd="1" destOrd="0" presId="urn:microsoft.com/office/officeart/2005/8/layout/orgChart1"/>
    <dgm:cxn modelId="{35320BDE-5124-284F-9DE4-1560B6914FBA}" type="presParOf" srcId="{86DCE14A-78B6-4EB6-928E-0C63569B1ED7}" destId="{86C1B548-19D0-41EB-BF2B-61AE699AB8AF}" srcOrd="0" destOrd="0" presId="urn:microsoft.com/office/officeart/2005/8/layout/orgChart1"/>
    <dgm:cxn modelId="{01BD076E-8065-984C-836D-095534B4AC0A}" type="presParOf" srcId="{86C1B548-19D0-41EB-BF2B-61AE699AB8AF}" destId="{2DCE6728-BCF5-4599-8154-719189732D92}" srcOrd="0" destOrd="0" presId="urn:microsoft.com/office/officeart/2005/8/layout/orgChart1"/>
    <dgm:cxn modelId="{8539CA6E-FD71-E342-A06D-5EC6C637D9B9}" type="presParOf" srcId="{86C1B548-19D0-41EB-BF2B-61AE699AB8AF}" destId="{69683C58-DCFB-4AE9-A912-E0F51695CFD4}" srcOrd="1" destOrd="0" presId="urn:microsoft.com/office/officeart/2005/8/layout/orgChart1"/>
    <dgm:cxn modelId="{67A9FE26-0C8A-1A45-B74F-F6BD4C1DB12F}" type="presParOf" srcId="{86DCE14A-78B6-4EB6-928E-0C63569B1ED7}" destId="{2AB2CEDB-EC0D-43DD-90B3-E1D66222DD4D}" srcOrd="1" destOrd="0" presId="urn:microsoft.com/office/officeart/2005/8/layout/orgChart1"/>
    <dgm:cxn modelId="{430643C4-3FAA-764B-99DE-C22A87F62141}" type="presParOf" srcId="{86DCE14A-78B6-4EB6-928E-0C63569B1ED7}" destId="{0F449D83-36DD-4884-976D-CAD51B129148}" srcOrd="2" destOrd="0" presId="urn:microsoft.com/office/officeart/2005/8/layout/orgChart1"/>
    <dgm:cxn modelId="{F7E4C24C-A06B-544B-9632-1D10FA54957E}" type="presParOf" srcId="{B88BA2C5-2A77-4273-9D62-8CD1E33E10B1}" destId="{EDD4549D-21E8-436A-831C-DD6EF15CAF0D}" srcOrd="2" destOrd="0" presId="urn:microsoft.com/office/officeart/2005/8/layout/orgChart1"/>
    <dgm:cxn modelId="{BCB984D2-CE1F-C045-9609-3F0564664F84}" type="presParOf" srcId="{B88BA2C5-2A77-4273-9D62-8CD1E33E10B1}" destId="{AB2C8AD2-1572-4AF3-BF6E-A2463BCD53E7}" srcOrd="3" destOrd="0" presId="urn:microsoft.com/office/officeart/2005/8/layout/orgChart1"/>
    <dgm:cxn modelId="{9BDB0DD7-622E-294C-BDE6-13C7F64E65EF}" type="presParOf" srcId="{AB2C8AD2-1572-4AF3-BF6E-A2463BCD53E7}" destId="{095C8ADF-FE93-4681-B6DD-9E4A628108DD}" srcOrd="0" destOrd="0" presId="urn:microsoft.com/office/officeart/2005/8/layout/orgChart1"/>
    <dgm:cxn modelId="{65A3A90B-E1B7-BC42-BA43-DC2C8198B9B3}" type="presParOf" srcId="{095C8ADF-FE93-4681-B6DD-9E4A628108DD}" destId="{0D06F868-6E50-4BCA-A3A0-0B929A17688C}" srcOrd="0" destOrd="0" presId="urn:microsoft.com/office/officeart/2005/8/layout/orgChart1"/>
    <dgm:cxn modelId="{BD6C64BA-E325-D84A-B0AD-F6F1521CE4A3}" type="presParOf" srcId="{095C8ADF-FE93-4681-B6DD-9E4A628108DD}" destId="{CF296319-C13F-4EFF-A2BD-0F0C6884D52E}" srcOrd="1" destOrd="0" presId="urn:microsoft.com/office/officeart/2005/8/layout/orgChart1"/>
    <dgm:cxn modelId="{15681891-2661-0140-AD2C-3A2A7E2D0654}" type="presParOf" srcId="{AB2C8AD2-1572-4AF3-BF6E-A2463BCD53E7}" destId="{8DB0AC62-2456-456E-B595-A4C2AE0C98C0}" srcOrd="1" destOrd="0" presId="urn:microsoft.com/office/officeart/2005/8/layout/orgChart1"/>
    <dgm:cxn modelId="{7CDB3D27-3276-D549-81A2-3512435DA9F1}" type="presParOf" srcId="{AB2C8AD2-1572-4AF3-BF6E-A2463BCD53E7}" destId="{63A7ECD1-1C11-4B9C-8D5C-9B17A3B299FD}" srcOrd="2" destOrd="0" presId="urn:microsoft.com/office/officeart/2005/8/layout/orgChart1"/>
    <dgm:cxn modelId="{2B24C112-9E9C-C644-94C1-6DAF34732AB7}" type="presParOf" srcId="{3D5E6A78-4DDE-4821-B7F6-25F1F698FB1E}" destId="{776666EF-DC27-4C4C-831D-DEF1BE0ABCA7}" srcOrd="2" destOrd="0" presId="urn:microsoft.com/office/officeart/2005/8/layout/orgChart1"/>
    <dgm:cxn modelId="{F5036E13-AEB3-B84C-95A6-2E3E0AEFE557}" type="presParOf" srcId="{6C27DEE1-21BD-473A-839A-EE71C6730D68}" destId="{505FD075-0FB0-42F2-89AC-84CB10E737BC}" srcOrd="4" destOrd="0" presId="urn:microsoft.com/office/officeart/2005/8/layout/orgChart1"/>
    <dgm:cxn modelId="{474499FC-804B-414B-A184-A16C6DAE803B}" type="presParOf" srcId="{6C27DEE1-21BD-473A-839A-EE71C6730D68}" destId="{E10F52DE-7C28-49CC-A58D-B209E91B1A1A}" srcOrd="5" destOrd="0" presId="urn:microsoft.com/office/officeart/2005/8/layout/orgChart1"/>
    <dgm:cxn modelId="{3F97689A-F8FA-4E43-98AD-A796B1017B39}" type="presParOf" srcId="{E10F52DE-7C28-49CC-A58D-B209E91B1A1A}" destId="{51CE30E0-C54D-4679-A174-46190938841C}" srcOrd="0" destOrd="0" presId="urn:microsoft.com/office/officeart/2005/8/layout/orgChart1"/>
    <dgm:cxn modelId="{A6F66DBD-1655-3F47-A885-E961A19B7BA9}" type="presParOf" srcId="{51CE30E0-C54D-4679-A174-46190938841C}" destId="{4DCF9A46-EC20-4C86-8AF5-C9245A5AF039}" srcOrd="0" destOrd="0" presId="urn:microsoft.com/office/officeart/2005/8/layout/orgChart1"/>
    <dgm:cxn modelId="{2857891B-5C7D-0F49-91F3-33BE2102744E}" type="presParOf" srcId="{51CE30E0-C54D-4679-A174-46190938841C}" destId="{4D1757ED-9895-4D0A-994E-7359F7809702}" srcOrd="1" destOrd="0" presId="urn:microsoft.com/office/officeart/2005/8/layout/orgChart1"/>
    <dgm:cxn modelId="{E477CE03-D8B7-584B-AAF0-981AEF1AE7DF}" type="presParOf" srcId="{E10F52DE-7C28-49CC-A58D-B209E91B1A1A}" destId="{5DC0BC63-9140-48B5-9C05-3FE9C3CEC435}" srcOrd="1" destOrd="0" presId="urn:microsoft.com/office/officeart/2005/8/layout/orgChart1"/>
    <dgm:cxn modelId="{375D8E33-A7A1-5D4F-B261-C36E03B90B50}" type="presParOf" srcId="{5DC0BC63-9140-48B5-9C05-3FE9C3CEC435}" destId="{4AB7CF69-2B8D-497C-B5CB-8C79C6B09A99}" srcOrd="0" destOrd="0" presId="urn:microsoft.com/office/officeart/2005/8/layout/orgChart1"/>
    <dgm:cxn modelId="{F6D5AADF-36A8-304E-A57A-2F8EE63B65DC}" type="presParOf" srcId="{5DC0BC63-9140-48B5-9C05-3FE9C3CEC435}" destId="{11A869D2-7755-4958-AE34-767A7C1DC7BC}" srcOrd="1" destOrd="0" presId="urn:microsoft.com/office/officeart/2005/8/layout/orgChart1"/>
    <dgm:cxn modelId="{C918A20E-640C-FF4D-A045-6AF14E0CDD5E}" type="presParOf" srcId="{11A869D2-7755-4958-AE34-767A7C1DC7BC}" destId="{B47C9339-556A-4F33-8CBD-8278E1974FAC}" srcOrd="0" destOrd="0" presId="urn:microsoft.com/office/officeart/2005/8/layout/orgChart1"/>
    <dgm:cxn modelId="{B0F3F84F-5B1F-A944-9F0A-DC00FD5C34F1}" type="presParOf" srcId="{B47C9339-556A-4F33-8CBD-8278E1974FAC}" destId="{20A2CC57-CEAB-4815-8825-11CED7900A4F}" srcOrd="0" destOrd="0" presId="urn:microsoft.com/office/officeart/2005/8/layout/orgChart1"/>
    <dgm:cxn modelId="{264D907F-07F3-2947-82C7-98F3B384335F}" type="presParOf" srcId="{B47C9339-556A-4F33-8CBD-8278E1974FAC}" destId="{F6C0CE71-777E-4A60-A16E-9080DE48A108}" srcOrd="1" destOrd="0" presId="urn:microsoft.com/office/officeart/2005/8/layout/orgChart1"/>
    <dgm:cxn modelId="{C8C7DA17-66D6-4848-B57F-562F82DA3288}" type="presParOf" srcId="{11A869D2-7755-4958-AE34-767A7C1DC7BC}" destId="{12BF91AC-BC30-4E31-AE68-BD1A12656AEE}" srcOrd="1" destOrd="0" presId="urn:microsoft.com/office/officeart/2005/8/layout/orgChart1"/>
    <dgm:cxn modelId="{E0CCF100-3397-BE47-8D22-48DB78F82D5F}" type="presParOf" srcId="{11A869D2-7755-4958-AE34-767A7C1DC7BC}" destId="{F7B99D2E-50E8-4F96-9914-19B349399E15}" srcOrd="2" destOrd="0" presId="urn:microsoft.com/office/officeart/2005/8/layout/orgChart1"/>
    <dgm:cxn modelId="{7C6457FC-9F7F-A140-88E5-DE273FF3676B}" type="presParOf" srcId="{5DC0BC63-9140-48B5-9C05-3FE9C3CEC435}" destId="{D6106918-49FC-4DAB-BDC3-74E0EDC77423}" srcOrd="2" destOrd="0" presId="urn:microsoft.com/office/officeart/2005/8/layout/orgChart1"/>
    <dgm:cxn modelId="{0F5476E6-2B33-504F-B753-1BFDE9D8F0D7}" type="presParOf" srcId="{5DC0BC63-9140-48B5-9C05-3FE9C3CEC435}" destId="{CA1AFAFB-182E-476B-8045-34FB497E9112}" srcOrd="3" destOrd="0" presId="urn:microsoft.com/office/officeart/2005/8/layout/orgChart1"/>
    <dgm:cxn modelId="{15391A29-0A37-F449-9C4C-3F31EDD6A895}" type="presParOf" srcId="{CA1AFAFB-182E-476B-8045-34FB497E9112}" destId="{865FECFD-BB93-4F36-81E7-87CF5107E8E6}" srcOrd="0" destOrd="0" presId="urn:microsoft.com/office/officeart/2005/8/layout/orgChart1"/>
    <dgm:cxn modelId="{FEEF3DDA-17EC-AB44-A988-C48D7050F507}" type="presParOf" srcId="{865FECFD-BB93-4F36-81E7-87CF5107E8E6}" destId="{5E850394-3DA5-4548-AEB9-EEE0463B2F8B}" srcOrd="0" destOrd="0" presId="urn:microsoft.com/office/officeart/2005/8/layout/orgChart1"/>
    <dgm:cxn modelId="{0ACB548C-14CC-1346-A09D-E464D59E7474}" type="presParOf" srcId="{865FECFD-BB93-4F36-81E7-87CF5107E8E6}" destId="{2A29B130-4D85-446B-AFA3-A0F65DA5944D}" srcOrd="1" destOrd="0" presId="urn:microsoft.com/office/officeart/2005/8/layout/orgChart1"/>
    <dgm:cxn modelId="{1769203C-95D8-7840-8097-6E18B644C347}" type="presParOf" srcId="{CA1AFAFB-182E-476B-8045-34FB497E9112}" destId="{94B59497-EA95-4615-A985-FECAAB6BE298}" srcOrd="1" destOrd="0" presId="urn:microsoft.com/office/officeart/2005/8/layout/orgChart1"/>
    <dgm:cxn modelId="{E4E47E01-D12A-2444-866B-4F289C93B757}" type="presParOf" srcId="{CA1AFAFB-182E-476B-8045-34FB497E9112}" destId="{9235A313-4700-4CDA-8536-2731615EE838}" srcOrd="2" destOrd="0" presId="urn:microsoft.com/office/officeart/2005/8/layout/orgChart1"/>
    <dgm:cxn modelId="{FAF55338-7E0C-4144-927B-B67D40223AF2}" type="presParOf" srcId="{E10F52DE-7C28-49CC-A58D-B209E91B1A1A}" destId="{71903247-E7B2-47C7-983B-8041D617ED8E}" srcOrd="2" destOrd="0" presId="urn:microsoft.com/office/officeart/2005/8/layout/orgChart1"/>
    <dgm:cxn modelId="{3D18EB43-7A48-A146-A261-CB4992DE8527}" type="presParOf" srcId="{6C27DEE1-21BD-473A-839A-EE71C6730D68}" destId="{5730D54E-E357-4F66-A31E-8B6281BCE723}" srcOrd="6" destOrd="0" presId="urn:microsoft.com/office/officeart/2005/8/layout/orgChart1"/>
    <dgm:cxn modelId="{C5DA8A01-BB62-BA47-A694-B48F39705C8D}" type="presParOf" srcId="{6C27DEE1-21BD-473A-839A-EE71C6730D68}" destId="{065A7D74-AFFC-4E62-A13F-12BF28EBC1F4}" srcOrd="7" destOrd="0" presId="urn:microsoft.com/office/officeart/2005/8/layout/orgChart1"/>
    <dgm:cxn modelId="{6DDBA673-D7F3-5049-8677-AD137A3439F3}" type="presParOf" srcId="{065A7D74-AFFC-4E62-A13F-12BF28EBC1F4}" destId="{D5358787-D4E9-411C-86F2-00F19075A4EC}" srcOrd="0" destOrd="0" presId="urn:microsoft.com/office/officeart/2005/8/layout/orgChart1"/>
    <dgm:cxn modelId="{9D755EF1-471E-964B-AD3D-D97251E22F16}" type="presParOf" srcId="{D5358787-D4E9-411C-86F2-00F19075A4EC}" destId="{692F59A5-E303-4684-90CF-EC08C914CA6E}" srcOrd="0" destOrd="0" presId="urn:microsoft.com/office/officeart/2005/8/layout/orgChart1"/>
    <dgm:cxn modelId="{CFC1C312-7482-A345-9595-35EA13166B30}" type="presParOf" srcId="{D5358787-D4E9-411C-86F2-00F19075A4EC}" destId="{08006546-60BA-4A00-BAC7-C6C82ACDEB3A}" srcOrd="1" destOrd="0" presId="urn:microsoft.com/office/officeart/2005/8/layout/orgChart1"/>
    <dgm:cxn modelId="{7958F571-E6D0-454A-A64A-A991AC528443}" type="presParOf" srcId="{065A7D74-AFFC-4E62-A13F-12BF28EBC1F4}" destId="{FEF8B537-8F32-476C-959C-8D3A9B1E1DD7}" srcOrd="1" destOrd="0" presId="urn:microsoft.com/office/officeart/2005/8/layout/orgChart1"/>
    <dgm:cxn modelId="{0BB6D8DB-25BB-5A41-818E-D85B7DED68C1}" type="presParOf" srcId="{065A7D74-AFFC-4E62-A13F-12BF28EBC1F4}" destId="{B9FF5261-0C97-4A6E-BA9F-BF6107199A87}" srcOrd="2" destOrd="0" presId="urn:microsoft.com/office/officeart/2005/8/layout/orgChart1"/>
    <dgm:cxn modelId="{9D88980D-2767-6648-8391-4F9B73F30DBE}" type="presParOf" srcId="{6C27DEE1-21BD-473A-839A-EE71C6730D68}" destId="{D414BF29-86BF-445C-9555-6ABE79A2F4C6}" srcOrd="8" destOrd="0" presId="urn:microsoft.com/office/officeart/2005/8/layout/orgChart1"/>
    <dgm:cxn modelId="{1B9D50FE-EEBA-F144-AFB3-137E8335A9A1}" type="presParOf" srcId="{6C27DEE1-21BD-473A-839A-EE71C6730D68}" destId="{86CD9148-262C-462E-A246-6FA80B128D8E}" srcOrd="9" destOrd="0" presId="urn:microsoft.com/office/officeart/2005/8/layout/orgChart1"/>
    <dgm:cxn modelId="{4933AE6A-07F8-E04F-B107-FE279EA95511}" type="presParOf" srcId="{86CD9148-262C-462E-A246-6FA80B128D8E}" destId="{28394329-ECB4-46D3-9226-D32829922AB1}" srcOrd="0" destOrd="0" presId="urn:microsoft.com/office/officeart/2005/8/layout/orgChart1"/>
    <dgm:cxn modelId="{9C8A4E51-0A6E-7C46-A077-1ECD0A6C30BE}" type="presParOf" srcId="{28394329-ECB4-46D3-9226-D32829922AB1}" destId="{E9DDF99E-08BB-4180-9527-D8DFD37F83F3}" srcOrd="0" destOrd="0" presId="urn:microsoft.com/office/officeart/2005/8/layout/orgChart1"/>
    <dgm:cxn modelId="{3D12869C-224E-5747-A1A3-15AAF9E0FF17}" type="presParOf" srcId="{28394329-ECB4-46D3-9226-D32829922AB1}" destId="{C4FD1E36-FCF7-4914-9235-A2281A826275}" srcOrd="1" destOrd="0" presId="urn:microsoft.com/office/officeart/2005/8/layout/orgChart1"/>
    <dgm:cxn modelId="{D90815DF-85C8-F343-8314-EAE8962D3602}" type="presParOf" srcId="{86CD9148-262C-462E-A246-6FA80B128D8E}" destId="{58EC5CFF-449B-40E9-BD82-B818E646ED1E}" srcOrd="1" destOrd="0" presId="urn:microsoft.com/office/officeart/2005/8/layout/orgChart1"/>
    <dgm:cxn modelId="{E4F89B07-4C7A-3C49-9A0D-14243ED43181}" type="presParOf" srcId="{86CD9148-262C-462E-A246-6FA80B128D8E}" destId="{EABC2F75-2FBB-433C-A460-725EFA48B151}" srcOrd="2" destOrd="0" presId="urn:microsoft.com/office/officeart/2005/8/layout/orgChart1"/>
    <dgm:cxn modelId="{5E3A5D0A-FCB7-9A44-A496-FF57755CF40E}" type="presParOf" srcId="{CC5E4158-2F03-4A5A-88C9-7463E645D230}" destId="{06BD7CA1-3266-4B0A-B794-6CBDA4C7EE3D}" srcOrd="2" destOrd="0" presId="urn:microsoft.com/office/officeart/2005/8/layout/orgChart1"/>
    <dgm:cxn modelId="{635C87C5-C391-D840-B48C-2605C44AA6BA}" type="presParOf" srcId="{06BD7CA1-3266-4B0A-B794-6CBDA4C7EE3D}" destId="{CBABEE29-9001-424E-B757-56F08544C377}" srcOrd="0" destOrd="0" presId="urn:microsoft.com/office/officeart/2005/8/layout/orgChart1"/>
    <dgm:cxn modelId="{C2E1E86E-5041-504A-8EDF-C8BEB70702D3}" type="presParOf" srcId="{06BD7CA1-3266-4B0A-B794-6CBDA4C7EE3D}" destId="{29474B9A-BEC0-4BAF-824D-EE4BEA42D939}" srcOrd="1" destOrd="0" presId="urn:microsoft.com/office/officeart/2005/8/layout/orgChart1"/>
    <dgm:cxn modelId="{E8EE3A8F-523D-D34C-8287-1A092E99FE4F}" type="presParOf" srcId="{29474B9A-BEC0-4BAF-824D-EE4BEA42D939}" destId="{16BD2797-CD42-4883-9FEF-C839C7375EBA}" srcOrd="0" destOrd="0" presId="urn:microsoft.com/office/officeart/2005/8/layout/orgChart1"/>
    <dgm:cxn modelId="{CAA756FD-2B47-B646-9841-14D32D0D6530}" type="presParOf" srcId="{16BD2797-CD42-4883-9FEF-C839C7375EBA}" destId="{80F2A040-83B5-4C4D-A75A-A3725035AE86}" srcOrd="0" destOrd="0" presId="urn:microsoft.com/office/officeart/2005/8/layout/orgChart1"/>
    <dgm:cxn modelId="{97B57EE2-DBDA-3145-AC32-ACC90ABD2754}" type="presParOf" srcId="{16BD2797-CD42-4883-9FEF-C839C7375EBA}" destId="{A842B67D-FA0B-4B68-A493-242AB8075094}" srcOrd="1" destOrd="0" presId="urn:microsoft.com/office/officeart/2005/8/layout/orgChart1"/>
    <dgm:cxn modelId="{5A80863D-EADC-A749-9421-33A42CF46F25}" type="presParOf" srcId="{29474B9A-BEC0-4BAF-824D-EE4BEA42D939}" destId="{EFAB5792-1916-49E8-9A51-E3254ADA61E7}" srcOrd="1" destOrd="0" presId="urn:microsoft.com/office/officeart/2005/8/layout/orgChart1"/>
    <dgm:cxn modelId="{13671B6A-5FBF-7544-87D8-5D76E0ACAE2D}" type="presParOf" srcId="{29474B9A-BEC0-4BAF-824D-EE4BEA42D939}" destId="{173FF16C-4741-4131-BD80-49A20C43D94B}" srcOrd="2" destOrd="0" presId="urn:microsoft.com/office/officeart/2005/8/layout/orgChart1"/>
    <dgm:cxn modelId="{1B1682FC-A823-F94A-BD59-40870F85E17E}" type="presParOf" srcId="{06BD7CA1-3266-4B0A-B794-6CBDA4C7EE3D}" destId="{432628EC-4A57-41D1-92B4-6648FDB76B47}" srcOrd="2" destOrd="0" presId="urn:microsoft.com/office/officeart/2005/8/layout/orgChart1"/>
    <dgm:cxn modelId="{4D454898-E12B-CE40-8342-38542004232B}" type="presParOf" srcId="{06BD7CA1-3266-4B0A-B794-6CBDA4C7EE3D}" destId="{91C5CD2F-E578-489B-9FF7-1A09493D8C74}" srcOrd="3" destOrd="0" presId="urn:microsoft.com/office/officeart/2005/8/layout/orgChart1"/>
    <dgm:cxn modelId="{91274D47-37B5-4D4C-B0F6-C162A77AC2F4}" type="presParOf" srcId="{91C5CD2F-E578-489B-9FF7-1A09493D8C74}" destId="{9479655E-5825-4110-BD42-878076CD2EB1}" srcOrd="0" destOrd="0" presId="urn:microsoft.com/office/officeart/2005/8/layout/orgChart1"/>
    <dgm:cxn modelId="{8D2E37B0-882D-D048-A233-B58E82A38C7D}" type="presParOf" srcId="{9479655E-5825-4110-BD42-878076CD2EB1}" destId="{2F5BE7C0-F7D6-4361-95FD-D95EF5C3C775}" srcOrd="0" destOrd="0" presId="urn:microsoft.com/office/officeart/2005/8/layout/orgChart1"/>
    <dgm:cxn modelId="{45A005B8-A67D-AF4F-B067-55DE50C94938}" type="presParOf" srcId="{9479655E-5825-4110-BD42-878076CD2EB1}" destId="{D27FCBF1-ECF0-4E73-B4C8-5FFF5168C010}" srcOrd="1" destOrd="0" presId="urn:microsoft.com/office/officeart/2005/8/layout/orgChart1"/>
    <dgm:cxn modelId="{C769E8A7-4C0F-0A4D-BFBA-ABCB41AE1101}" type="presParOf" srcId="{91C5CD2F-E578-489B-9FF7-1A09493D8C74}" destId="{139E814B-10D3-4825-A679-9C20158336B0}" srcOrd="1" destOrd="0" presId="urn:microsoft.com/office/officeart/2005/8/layout/orgChart1"/>
    <dgm:cxn modelId="{BB31ECCB-09D1-6D43-B46B-3F5A3894AB72}" type="presParOf" srcId="{91C5CD2F-E578-489B-9FF7-1A09493D8C74}" destId="{3B93B195-6B2F-4986-8782-77A0BFB01AE3}" srcOrd="2" destOrd="0" presId="urn:microsoft.com/office/officeart/2005/8/layout/orgChart1"/>
    <dgm:cxn modelId="{6AD123A2-99F7-8B4F-8BF5-A90437FF233A}" type="presParOf" srcId="{A56A747A-C856-4455-A07B-EA4419BB8374}" destId="{DF876D7C-ACB3-4D85-8B81-F35C3489A071}" srcOrd="1" destOrd="0" presId="urn:microsoft.com/office/officeart/2005/8/layout/orgChart1"/>
    <dgm:cxn modelId="{6F753BAE-B436-CD4D-A092-3DF075AD9B1F}" type="presParOf" srcId="{DF876D7C-ACB3-4D85-8B81-F35C3489A071}" destId="{1C59932B-4BF6-4DE5-A619-DF3490C00ED0}" srcOrd="0" destOrd="0" presId="urn:microsoft.com/office/officeart/2005/8/layout/orgChart1"/>
    <dgm:cxn modelId="{531DDCC5-E8DC-A040-98B4-3CCA97FCE4A7}" type="presParOf" srcId="{1C59932B-4BF6-4DE5-A619-DF3490C00ED0}" destId="{79E31E16-2FD8-4EC7-802B-DB589E8BCA36}" srcOrd="0" destOrd="0" presId="urn:microsoft.com/office/officeart/2005/8/layout/orgChart1"/>
    <dgm:cxn modelId="{F2253855-96DA-784C-8A42-642A997575C9}" type="presParOf" srcId="{1C59932B-4BF6-4DE5-A619-DF3490C00ED0}" destId="{3B33F1BA-AB4A-4677-8611-5230556E7388}" srcOrd="1" destOrd="0" presId="urn:microsoft.com/office/officeart/2005/8/layout/orgChart1"/>
    <dgm:cxn modelId="{675DAB3E-AA12-524E-86EB-CF15BD6B5854}" type="presParOf" srcId="{DF876D7C-ACB3-4D85-8B81-F35C3489A071}" destId="{2F3C36D7-D2B6-498A-A521-BA64B3D01709}" srcOrd="1" destOrd="0" presId="urn:microsoft.com/office/officeart/2005/8/layout/orgChart1"/>
    <dgm:cxn modelId="{1D12D0A5-64DA-9645-96BD-51795B22F2E5}" type="presParOf" srcId="{DF876D7C-ACB3-4D85-8B81-F35C3489A071}" destId="{A99F035C-CD34-4F1F-B3D3-491CAC19A6E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3D5F3-C8E8-6840-A8FF-6110CD4F9855}">
      <dsp:nvSpPr>
        <dsp:cNvPr id="0" name=""/>
        <dsp:cNvSpPr/>
      </dsp:nvSpPr>
      <dsp:spPr>
        <a:xfrm>
          <a:off x="4136280" y="528037"/>
          <a:ext cx="209784" cy="253535"/>
        </a:xfrm>
        <a:custGeom>
          <a:avLst/>
          <a:gdLst/>
          <a:ahLst/>
          <a:cxnLst/>
          <a:rect l="0" t="0" r="0" b="0"/>
          <a:pathLst>
            <a:path>
              <a:moveTo>
                <a:pt x="0" y="0"/>
              </a:moveTo>
              <a:lnTo>
                <a:pt x="0" y="253535"/>
              </a:lnTo>
              <a:lnTo>
                <a:pt x="209784" y="25353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9E53EB-7EB4-434B-9918-7108091DC2E9}">
      <dsp:nvSpPr>
        <dsp:cNvPr id="0" name=""/>
        <dsp:cNvSpPr/>
      </dsp:nvSpPr>
      <dsp:spPr>
        <a:xfrm>
          <a:off x="3973856" y="528037"/>
          <a:ext cx="162424" cy="253899"/>
        </a:xfrm>
        <a:custGeom>
          <a:avLst/>
          <a:gdLst/>
          <a:ahLst/>
          <a:cxnLst/>
          <a:rect l="0" t="0" r="0" b="0"/>
          <a:pathLst>
            <a:path>
              <a:moveTo>
                <a:pt x="162424" y="0"/>
              </a:moveTo>
              <a:lnTo>
                <a:pt x="162424" y="253899"/>
              </a:lnTo>
              <a:lnTo>
                <a:pt x="0" y="25389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CA4B607-832A-3545-B3E3-256EFBC19FF5}">
      <dsp:nvSpPr>
        <dsp:cNvPr id="0" name=""/>
        <dsp:cNvSpPr/>
      </dsp:nvSpPr>
      <dsp:spPr>
        <a:xfrm>
          <a:off x="4136280" y="528037"/>
          <a:ext cx="3175501" cy="639789"/>
        </a:xfrm>
        <a:custGeom>
          <a:avLst/>
          <a:gdLst/>
          <a:ahLst/>
          <a:cxnLst/>
          <a:rect l="0" t="0" r="0" b="0"/>
          <a:pathLst>
            <a:path>
              <a:moveTo>
                <a:pt x="0" y="0"/>
              </a:moveTo>
              <a:lnTo>
                <a:pt x="0" y="528901"/>
              </a:lnTo>
              <a:lnTo>
                <a:pt x="3175501" y="528901"/>
              </a:lnTo>
              <a:lnTo>
                <a:pt x="3175501" y="63978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EA64FF-E603-B246-AD2D-0E3BE613808B}">
      <dsp:nvSpPr>
        <dsp:cNvPr id="0" name=""/>
        <dsp:cNvSpPr/>
      </dsp:nvSpPr>
      <dsp:spPr>
        <a:xfrm>
          <a:off x="4136280" y="528037"/>
          <a:ext cx="1895823" cy="638237"/>
        </a:xfrm>
        <a:custGeom>
          <a:avLst/>
          <a:gdLst/>
          <a:ahLst/>
          <a:cxnLst/>
          <a:rect l="0" t="0" r="0" b="0"/>
          <a:pathLst>
            <a:path>
              <a:moveTo>
                <a:pt x="0" y="0"/>
              </a:moveTo>
              <a:lnTo>
                <a:pt x="0" y="527349"/>
              </a:lnTo>
              <a:lnTo>
                <a:pt x="1895823" y="527349"/>
              </a:lnTo>
              <a:lnTo>
                <a:pt x="1895823" y="63823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3E4C5E-0ECB-8944-A6EB-3FDAEC81CF1C}">
      <dsp:nvSpPr>
        <dsp:cNvPr id="0" name=""/>
        <dsp:cNvSpPr/>
      </dsp:nvSpPr>
      <dsp:spPr>
        <a:xfrm>
          <a:off x="4331295" y="1694502"/>
          <a:ext cx="166300" cy="1144405"/>
        </a:xfrm>
        <a:custGeom>
          <a:avLst/>
          <a:gdLst/>
          <a:ahLst/>
          <a:cxnLst/>
          <a:rect l="0" t="0" r="0" b="0"/>
          <a:pathLst>
            <a:path>
              <a:moveTo>
                <a:pt x="0" y="0"/>
              </a:moveTo>
              <a:lnTo>
                <a:pt x="0" y="1144405"/>
              </a:lnTo>
              <a:lnTo>
                <a:pt x="166300" y="114440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8C0022B-9C74-0540-A24E-43A913900994}">
      <dsp:nvSpPr>
        <dsp:cNvPr id="0" name=""/>
        <dsp:cNvSpPr/>
      </dsp:nvSpPr>
      <dsp:spPr>
        <a:xfrm>
          <a:off x="4331295" y="1694502"/>
          <a:ext cx="166300" cy="473475"/>
        </a:xfrm>
        <a:custGeom>
          <a:avLst/>
          <a:gdLst/>
          <a:ahLst/>
          <a:cxnLst/>
          <a:rect l="0" t="0" r="0" b="0"/>
          <a:pathLst>
            <a:path>
              <a:moveTo>
                <a:pt x="0" y="0"/>
              </a:moveTo>
              <a:lnTo>
                <a:pt x="0" y="473475"/>
              </a:lnTo>
              <a:lnTo>
                <a:pt x="166300" y="47347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1265ABA-601C-474D-A368-6573801C0573}">
      <dsp:nvSpPr>
        <dsp:cNvPr id="0" name=""/>
        <dsp:cNvSpPr/>
      </dsp:nvSpPr>
      <dsp:spPr>
        <a:xfrm>
          <a:off x="4136280" y="528037"/>
          <a:ext cx="617444" cy="638427"/>
        </a:xfrm>
        <a:custGeom>
          <a:avLst/>
          <a:gdLst/>
          <a:ahLst/>
          <a:cxnLst/>
          <a:rect l="0" t="0" r="0" b="0"/>
          <a:pathLst>
            <a:path>
              <a:moveTo>
                <a:pt x="0" y="0"/>
              </a:moveTo>
              <a:lnTo>
                <a:pt x="0" y="527539"/>
              </a:lnTo>
              <a:lnTo>
                <a:pt x="617444" y="527539"/>
              </a:lnTo>
              <a:lnTo>
                <a:pt x="617444" y="63842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4C1E88-953F-A440-A5BC-A788A79FE942}">
      <dsp:nvSpPr>
        <dsp:cNvPr id="0" name=""/>
        <dsp:cNvSpPr/>
      </dsp:nvSpPr>
      <dsp:spPr>
        <a:xfrm>
          <a:off x="3053444" y="1694502"/>
          <a:ext cx="166300" cy="1144405"/>
        </a:xfrm>
        <a:custGeom>
          <a:avLst/>
          <a:gdLst/>
          <a:ahLst/>
          <a:cxnLst/>
          <a:rect l="0" t="0" r="0" b="0"/>
          <a:pathLst>
            <a:path>
              <a:moveTo>
                <a:pt x="0" y="0"/>
              </a:moveTo>
              <a:lnTo>
                <a:pt x="0" y="1144405"/>
              </a:lnTo>
              <a:lnTo>
                <a:pt x="166300" y="114440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253590A-BCD8-A048-81C6-32BF55A1DEA7}">
      <dsp:nvSpPr>
        <dsp:cNvPr id="0" name=""/>
        <dsp:cNvSpPr/>
      </dsp:nvSpPr>
      <dsp:spPr>
        <a:xfrm>
          <a:off x="3053444" y="1694502"/>
          <a:ext cx="166300" cy="473475"/>
        </a:xfrm>
        <a:custGeom>
          <a:avLst/>
          <a:gdLst/>
          <a:ahLst/>
          <a:cxnLst/>
          <a:rect l="0" t="0" r="0" b="0"/>
          <a:pathLst>
            <a:path>
              <a:moveTo>
                <a:pt x="0" y="0"/>
              </a:moveTo>
              <a:lnTo>
                <a:pt x="0" y="473475"/>
              </a:lnTo>
              <a:lnTo>
                <a:pt x="166300" y="47347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6ED89D-EB6A-0C4F-B4F8-420BD20BE4CA}">
      <dsp:nvSpPr>
        <dsp:cNvPr id="0" name=""/>
        <dsp:cNvSpPr/>
      </dsp:nvSpPr>
      <dsp:spPr>
        <a:xfrm>
          <a:off x="3475874" y="528037"/>
          <a:ext cx="660405" cy="638427"/>
        </a:xfrm>
        <a:custGeom>
          <a:avLst/>
          <a:gdLst/>
          <a:ahLst/>
          <a:cxnLst/>
          <a:rect l="0" t="0" r="0" b="0"/>
          <a:pathLst>
            <a:path>
              <a:moveTo>
                <a:pt x="660405" y="0"/>
              </a:moveTo>
              <a:lnTo>
                <a:pt x="660405" y="527539"/>
              </a:lnTo>
              <a:lnTo>
                <a:pt x="0" y="527539"/>
              </a:lnTo>
              <a:lnTo>
                <a:pt x="0" y="63842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B0D68D6-3B21-9D40-95A5-C065F8F66903}">
      <dsp:nvSpPr>
        <dsp:cNvPr id="0" name=""/>
        <dsp:cNvSpPr/>
      </dsp:nvSpPr>
      <dsp:spPr>
        <a:xfrm>
          <a:off x="1775593" y="1694502"/>
          <a:ext cx="166300" cy="1144405"/>
        </a:xfrm>
        <a:custGeom>
          <a:avLst/>
          <a:gdLst/>
          <a:ahLst/>
          <a:cxnLst/>
          <a:rect l="0" t="0" r="0" b="0"/>
          <a:pathLst>
            <a:path>
              <a:moveTo>
                <a:pt x="0" y="0"/>
              </a:moveTo>
              <a:lnTo>
                <a:pt x="0" y="1144405"/>
              </a:lnTo>
              <a:lnTo>
                <a:pt x="166300" y="114440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C0F7ECE-F1E1-5B4C-BDEB-E0A9DB46F83F}">
      <dsp:nvSpPr>
        <dsp:cNvPr id="0" name=""/>
        <dsp:cNvSpPr/>
      </dsp:nvSpPr>
      <dsp:spPr>
        <a:xfrm>
          <a:off x="1775593" y="1694502"/>
          <a:ext cx="166300" cy="473475"/>
        </a:xfrm>
        <a:custGeom>
          <a:avLst/>
          <a:gdLst/>
          <a:ahLst/>
          <a:cxnLst/>
          <a:rect l="0" t="0" r="0" b="0"/>
          <a:pathLst>
            <a:path>
              <a:moveTo>
                <a:pt x="0" y="0"/>
              </a:moveTo>
              <a:lnTo>
                <a:pt x="0" y="473475"/>
              </a:lnTo>
              <a:lnTo>
                <a:pt x="166300" y="47347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6B0E24-737C-EF40-958B-A07204099321}">
      <dsp:nvSpPr>
        <dsp:cNvPr id="0" name=""/>
        <dsp:cNvSpPr/>
      </dsp:nvSpPr>
      <dsp:spPr>
        <a:xfrm>
          <a:off x="2198023" y="528037"/>
          <a:ext cx="1938256" cy="638427"/>
        </a:xfrm>
        <a:custGeom>
          <a:avLst/>
          <a:gdLst/>
          <a:ahLst/>
          <a:cxnLst/>
          <a:rect l="0" t="0" r="0" b="0"/>
          <a:pathLst>
            <a:path>
              <a:moveTo>
                <a:pt x="1938256" y="0"/>
              </a:moveTo>
              <a:lnTo>
                <a:pt x="1938256" y="527539"/>
              </a:lnTo>
              <a:lnTo>
                <a:pt x="0" y="527539"/>
              </a:lnTo>
              <a:lnTo>
                <a:pt x="0" y="63842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7799ED-3182-9B48-93F4-68063F4D5171}">
      <dsp:nvSpPr>
        <dsp:cNvPr id="0" name=""/>
        <dsp:cNvSpPr/>
      </dsp:nvSpPr>
      <dsp:spPr>
        <a:xfrm>
          <a:off x="497742" y="1694502"/>
          <a:ext cx="142633" cy="1136516"/>
        </a:xfrm>
        <a:custGeom>
          <a:avLst/>
          <a:gdLst/>
          <a:ahLst/>
          <a:cxnLst/>
          <a:rect l="0" t="0" r="0" b="0"/>
          <a:pathLst>
            <a:path>
              <a:moveTo>
                <a:pt x="0" y="0"/>
              </a:moveTo>
              <a:lnTo>
                <a:pt x="0" y="1136516"/>
              </a:lnTo>
              <a:lnTo>
                <a:pt x="142633" y="113651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35D9AE-C1AC-914B-99BE-CAE97260034A}">
      <dsp:nvSpPr>
        <dsp:cNvPr id="0" name=""/>
        <dsp:cNvSpPr/>
      </dsp:nvSpPr>
      <dsp:spPr>
        <a:xfrm>
          <a:off x="497742" y="1694502"/>
          <a:ext cx="134744" cy="465586"/>
        </a:xfrm>
        <a:custGeom>
          <a:avLst/>
          <a:gdLst/>
          <a:ahLst/>
          <a:cxnLst/>
          <a:rect l="0" t="0" r="0" b="0"/>
          <a:pathLst>
            <a:path>
              <a:moveTo>
                <a:pt x="0" y="0"/>
              </a:moveTo>
              <a:lnTo>
                <a:pt x="0" y="465586"/>
              </a:lnTo>
              <a:lnTo>
                <a:pt x="134744" y="465586"/>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4DFFE7-8848-964E-A9A8-C7C8BF7C4E5B}">
      <dsp:nvSpPr>
        <dsp:cNvPr id="0" name=""/>
        <dsp:cNvSpPr/>
      </dsp:nvSpPr>
      <dsp:spPr>
        <a:xfrm>
          <a:off x="920172" y="528037"/>
          <a:ext cx="3216107" cy="638427"/>
        </a:xfrm>
        <a:custGeom>
          <a:avLst/>
          <a:gdLst/>
          <a:ahLst/>
          <a:cxnLst/>
          <a:rect l="0" t="0" r="0" b="0"/>
          <a:pathLst>
            <a:path>
              <a:moveTo>
                <a:pt x="3216107" y="0"/>
              </a:moveTo>
              <a:lnTo>
                <a:pt x="3216107" y="527539"/>
              </a:lnTo>
              <a:lnTo>
                <a:pt x="0" y="527539"/>
              </a:lnTo>
              <a:lnTo>
                <a:pt x="0" y="63842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590E49-238F-4E4F-85DE-9BEC59B5B8E1}">
      <dsp:nvSpPr>
        <dsp:cNvPr id="0" name=""/>
        <dsp:cNvSpPr/>
      </dsp:nvSpPr>
      <dsp:spPr>
        <a:xfrm>
          <a:off x="3608243" y="0"/>
          <a:ext cx="1056075"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Head of Accelerator</a:t>
          </a:r>
          <a:endParaRPr lang="en-US" sz="900" kern="1200" dirty="0"/>
        </a:p>
      </dsp:txBody>
      <dsp:txXfrm>
        <a:off x="3608243" y="0"/>
        <a:ext cx="1056075" cy="528037"/>
      </dsp:txXfrm>
    </dsp:sp>
    <dsp:sp modelId="{FD0E0218-BE5E-4B4E-8F07-66C439706AA5}">
      <dsp:nvSpPr>
        <dsp:cNvPr id="0" name=""/>
        <dsp:cNvSpPr/>
      </dsp:nvSpPr>
      <dsp:spPr>
        <a:xfrm>
          <a:off x="392135" y="1166464"/>
          <a:ext cx="1056075"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BP, OP and BD</a:t>
          </a:r>
        </a:p>
        <a:p>
          <a:pPr lvl="0" algn="ctr" defTabSz="400050">
            <a:lnSpc>
              <a:spcPct val="90000"/>
            </a:lnSpc>
            <a:spcBef>
              <a:spcPct val="0"/>
            </a:spcBef>
            <a:spcAft>
              <a:spcPct val="35000"/>
            </a:spcAft>
          </a:pPr>
          <a:r>
            <a:rPr lang="en-US" sz="900" kern="1200" dirty="0" smtClean="0"/>
            <a:t>Andreas J</a:t>
          </a:r>
          <a:endParaRPr lang="en-US" sz="900" kern="1200" dirty="0"/>
        </a:p>
      </dsp:txBody>
      <dsp:txXfrm>
        <a:off x="392135" y="1166464"/>
        <a:ext cx="1056075" cy="528037"/>
      </dsp:txXfrm>
    </dsp:sp>
    <dsp:sp modelId="{064A234D-6366-234B-BA83-1574B9AE9ECD}">
      <dsp:nvSpPr>
        <dsp:cNvPr id="0" name=""/>
        <dsp:cNvSpPr/>
      </dsp:nvSpPr>
      <dsp:spPr>
        <a:xfrm>
          <a:off x="632487" y="1896070"/>
          <a:ext cx="566499"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BP</a:t>
          </a:r>
        </a:p>
        <a:p>
          <a:pPr lvl="0" algn="ctr" defTabSz="400050">
            <a:lnSpc>
              <a:spcPct val="90000"/>
            </a:lnSpc>
            <a:spcBef>
              <a:spcPct val="0"/>
            </a:spcBef>
            <a:spcAft>
              <a:spcPct val="35000"/>
            </a:spcAft>
          </a:pPr>
          <a:r>
            <a:rPr lang="en-US" sz="900" kern="1200" dirty="0" smtClean="0"/>
            <a:t>M.E.</a:t>
          </a:r>
          <a:endParaRPr lang="en-US" sz="900" kern="1200" dirty="0"/>
        </a:p>
      </dsp:txBody>
      <dsp:txXfrm>
        <a:off x="632487" y="1896070"/>
        <a:ext cx="566499" cy="528037"/>
      </dsp:txXfrm>
    </dsp:sp>
    <dsp:sp modelId="{4AE8137B-3726-8444-8FD5-41B45D6821EA}">
      <dsp:nvSpPr>
        <dsp:cNvPr id="0" name=""/>
        <dsp:cNvSpPr/>
      </dsp:nvSpPr>
      <dsp:spPr>
        <a:xfrm>
          <a:off x="640376" y="2566999"/>
          <a:ext cx="550711"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BD</a:t>
          </a:r>
        </a:p>
        <a:p>
          <a:pPr lvl="0" algn="ctr" defTabSz="400050">
            <a:lnSpc>
              <a:spcPct val="90000"/>
            </a:lnSpc>
            <a:spcBef>
              <a:spcPct val="0"/>
            </a:spcBef>
            <a:spcAft>
              <a:spcPct val="35000"/>
            </a:spcAft>
          </a:pPr>
          <a:r>
            <a:rPr lang="en-US" sz="900" kern="1200" dirty="0" smtClean="0"/>
            <a:t>Vacant</a:t>
          </a:r>
          <a:endParaRPr lang="en-US" sz="900" kern="1200" dirty="0"/>
        </a:p>
      </dsp:txBody>
      <dsp:txXfrm>
        <a:off x="640376" y="2566999"/>
        <a:ext cx="550711" cy="528037"/>
      </dsp:txXfrm>
    </dsp:sp>
    <dsp:sp modelId="{C8C1F3B6-3C09-3148-B35E-F8800029851D}">
      <dsp:nvSpPr>
        <dsp:cNvPr id="0" name=""/>
        <dsp:cNvSpPr/>
      </dsp:nvSpPr>
      <dsp:spPr>
        <a:xfrm>
          <a:off x="1669986" y="1166464"/>
          <a:ext cx="1056075"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RF</a:t>
          </a:r>
        </a:p>
        <a:p>
          <a:pPr lvl="0" algn="ctr" defTabSz="400050">
            <a:lnSpc>
              <a:spcPct val="90000"/>
            </a:lnSpc>
            <a:spcBef>
              <a:spcPct val="0"/>
            </a:spcBef>
            <a:spcAft>
              <a:spcPct val="35000"/>
            </a:spcAft>
          </a:pPr>
          <a:r>
            <a:rPr lang="en-US" sz="900" kern="1200" dirty="0" smtClean="0"/>
            <a:t>Anders S</a:t>
          </a:r>
          <a:endParaRPr lang="en-US" sz="900" kern="1200" dirty="0"/>
        </a:p>
      </dsp:txBody>
      <dsp:txXfrm>
        <a:off x="1669986" y="1166464"/>
        <a:ext cx="1056075" cy="528037"/>
      </dsp:txXfrm>
    </dsp:sp>
    <dsp:sp modelId="{CA633AE1-4CD4-0946-9A52-A38102943389}">
      <dsp:nvSpPr>
        <dsp:cNvPr id="0" name=""/>
        <dsp:cNvSpPr/>
      </dsp:nvSpPr>
      <dsp:spPr>
        <a:xfrm>
          <a:off x="1941893" y="1903958"/>
          <a:ext cx="582224"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Power</a:t>
          </a:r>
        </a:p>
        <a:p>
          <a:pPr lvl="0" algn="ctr" defTabSz="400050">
            <a:lnSpc>
              <a:spcPct val="90000"/>
            </a:lnSpc>
            <a:spcBef>
              <a:spcPct val="0"/>
            </a:spcBef>
            <a:spcAft>
              <a:spcPct val="35000"/>
            </a:spcAft>
          </a:pPr>
          <a:r>
            <a:rPr lang="en-US" sz="900" kern="1200" dirty="0" smtClean="0"/>
            <a:t>C.M.</a:t>
          </a:r>
          <a:endParaRPr lang="en-US" sz="900" kern="1200" dirty="0"/>
        </a:p>
      </dsp:txBody>
      <dsp:txXfrm>
        <a:off x="1941893" y="1903958"/>
        <a:ext cx="582224" cy="528037"/>
      </dsp:txXfrm>
    </dsp:sp>
    <dsp:sp modelId="{46425432-18EF-6E4C-AB46-7406D593A271}">
      <dsp:nvSpPr>
        <dsp:cNvPr id="0" name=""/>
        <dsp:cNvSpPr/>
      </dsp:nvSpPr>
      <dsp:spPr>
        <a:xfrm>
          <a:off x="1941893" y="2574888"/>
          <a:ext cx="582805"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RF sources</a:t>
          </a:r>
        </a:p>
        <a:p>
          <a:pPr lvl="0" algn="ctr" defTabSz="400050">
            <a:lnSpc>
              <a:spcPct val="90000"/>
            </a:lnSpc>
            <a:spcBef>
              <a:spcPct val="0"/>
            </a:spcBef>
            <a:spcAft>
              <a:spcPct val="35000"/>
            </a:spcAft>
          </a:pPr>
          <a:r>
            <a:rPr lang="en-US" sz="900" kern="1200" dirty="0" smtClean="0"/>
            <a:t>M.J.</a:t>
          </a:r>
          <a:endParaRPr lang="en-US" sz="900" kern="1200" dirty="0"/>
        </a:p>
      </dsp:txBody>
      <dsp:txXfrm>
        <a:off x="1941893" y="2574888"/>
        <a:ext cx="582805" cy="528037"/>
      </dsp:txXfrm>
    </dsp:sp>
    <dsp:sp modelId="{6585EBBF-9C90-B645-88A0-08E1E16F23EA}">
      <dsp:nvSpPr>
        <dsp:cNvPr id="0" name=""/>
        <dsp:cNvSpPr/>
      </dsp:nvSpPr>
      <dsp:spPr>
        <a:xfrm>
          <a:off x="2947837" y="1166464"/>
          <a:ext cx="1056075"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STS</a:t>
          </a:r>
        </a:p>
        <a:p>
          <a:pPr lvl="0" algn="ctr" defTabSz="400050">
            <a:lnSpc>
              <a:spcPct val="90000"/>
            </a:lnSpc>
            <a:spcBef>
              <a:spcPct val="0"/>
            </a:spcBef>
            <a:spcAft>
              <a:spcPct val="35000"/>
            </a:spcAft>
          </a:pPr>
          <a:r>
            <a:rPr lang="en-US" sz="900" kern="1200" dirty="0" smtClean="0"/>
            <a:t>John W</a:t>
          </a:r>
          <a:endParaRPr lang="en-US" sz="900" kern="1200" dirty="0"/>
        </a:p>
      </dsp:txBody>
      <dsp:txXfrm>
        <a:off x="2947837" y="1166464"/>
        <a:ext cx="1056075" cy="528037"/>
      </dsp:txXfrm>
    </dsp:sp>
    <dsp:sp modelId="{9636A066-F506-0A4F-9C32-3D80DD88EE57}">
      <dsp:nvSpPr>
        <dsp:cNvPr id="0" name=""/>
        <dsp:cNvSpPr/>
      </dsp:nvSpPr>
      <dsp:spPr>
        <a:xfrm>
          <a:off x="3219744" y="1903958"/>
          <a:ext cx="582224"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Vacuum</a:t>
          </a:r>
        </a:p>
        <a:p>
          <a:pPr lvl="0" algn="ctr" defTabSz="400050">
            <a:lnSpc>
              <a:spcPct val="90000"/>
            </a:lnSpc>
            <a:spcBef>
              <a:spcPct val="0"/>
            </a:spcBef>
            <a:spcAft>
              <a:spcPct val="35000"/>
            </a:spcAft>
          </a:pPr>
          <a:r>
            <a:rPr lang="en-US" sz="900" kern="1200" dirty="0" smtClean="0"/>
            <a:t>P.L.</a:t>
          </a:r>
          <a:endParaRPr lang="en-US" sz="900" kern="1200" dirty="0"/>
        </a:p>
      </dsp:txBody>
      <dsp:txXfrm>
        <a:off x="3219744" y="1903958"/>
        <a:ext cx="582224" cy="528037"/>
      </dsp:txXfrm>
    </dsp:sp>
    <dsp:sp modelId="{BF8C39D4-3AA0-C145-8007-A0E27B96575F}">
      <dsp:nvSpPr>
        <dsp:cNvPr id="0" name=""/>
        <dsp:cNvSpPr/>
      </dsp:nvSpPr>
      <dsp:spPr>
        <a:xfrm>
          <a:off x="3219744" y="2574888"/>
          <a:ext cx="582805"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err="1" smtClean="0"/>
            <a:t>Cryo</a:t>
          </a:r>
          <a:endParaRPr lang="en-US" sz="900" kern="1200" dirty="0" smtClean="0"/>
        </a:p>
        <a:p>
          <a:pPr lvl="0" algn="ctr" defTabSz="400050">
            <a:lnSpc>
              <a:spcPct val="90000"/>
            </a:lnSpc>
            <a:spcBef>
              <a:spcPct val="0"/>
            </a:spcBef>
            <a:spcAft>
              <a:spcPct val="35000"/>
            </a:spcAft>
          </a:pPr>
          <a:r>
            <a:rPr lang="en-US" sz="900" kern="1200" dirty="0" smtClean="0"/>
            <a:t>P.A.</a:t>
          </a:r>
          <a:endParaRPr lang="en-US" sz="900" kern="1200" dirty="0"/>
        </a:p>
      </dsp:txBody>
      <dsp:txXfrm>
        <a:off x="3219744" y="2574888"/>
        <a:ext cx="582805" cy="528037"/>
      </dsp:txXfrm>
    </dsp:sp>
    <dsp:sp modelId="{58B9D48D-0187-1545-8654-45E5B695AB85}">
      <dsp:nvSpPr>
        <dsp:cNvPr id="0" name=""/>
        <dsp:cNvSpPr/>
      </dsp:nvSpPr>
      <dsp:spPr>
        <a:xfrm>
          <a:off x="4225687" y="1166464"/>
          <a:ext cx="1056075" cy="528037"/>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LINAC</a:t>
          </a:r>
        </a:p>
        <a:p>
          <a:pPr lvl="0" algn="ctr" defTabSz="400050">
            <a:lnSpc>
              <a:spcPct val="90000"/>
            </a:lnSpc>
            <a:spcBef>
              <a:spcPct val="0"/>
            </a:spcBef>
            <a:spcAft>
              <a:spcPct val="35000"/>
            </a:spcAft>
          </a:pPr>
          <a:r>
            <a:rPr lang="en-US" sz="900" kern="1200" dirty="0" err="1" smtClean="0"/>
            <a:t>Håkan</a:t>
          </a:r>
          <a:r>
            <a:rPr lang="en-US" sz="900" kern="1200" dirty="0" smtClean="0"/>
            <a:t> D</a:t>
          </a:r>
          <a:endParaRPr lang="en-US" sz="900" kern="1200" dirty="0"/>
        </a:p>
      </dsp:txBody>
      <dsp:txXfrm>
        <a:off x="4225687" y="1166464"/>
        <a:ext cx="1056075" cy="528037"/>
      </dsp:txXfrm>
    </dsp:sp>
    <dsp:sp modelId="{B7C4A483-27DA-C843-AD52-8DEA204F6138}">
      <dsp:nvSpPr>
        <dsp:cNvPr id="0" name=""/>
        <dsp:cNvSpPr/>
      </dsp:nvSpPr>
      <dsp:spPr>
        <a:xfrm>
          <a:off x="4497595" y="1903958"/>
          <a:ext cx="582224"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NCL</a:t>
          </a:r>
        </a:p>
        <a:p>
          <a:pPr lvl="0" algn="ctr" defTabSz="400050">
            <a:lnSpc>
              <a:spcPct val="90000"/>
            </a:lnSpc>
            <a:spcBef>
              <a:spcPct val="0"/>
            </a:spcBef>
            <a:spcAft>
              <a:spcPct val="35000"/>
            </a:spcAft>
          </a:pPr>
          <a:r>
            <a:rPr lang="en-US" sz="900" kern="1200" dirty="0" smtClean="0"/>
            <a:t>Vacant</a:t>
          </a:r>
          <a:endParaRPr lang="en-US" sz="900" kern="1200" dirty="0"/>
        </a:p>
      </dsp:txBody>
      <dsp:txXfrm>
        <a:off x="4497595" y="1903958"/>
        <a:ext cx="582224" cy="528037"/>
      </dsp:txXfrm>
    </dsp:sp>
    <dsp:sp modelId="{52BA6EA8-C5A5-F64C-BB72-4B8B34D5B710}">
      <dsp:nvSpPr>
        <dsp:cNvPr id="0" name=""/>
        <dsp:cNvSpPr/>
      </dsp:nvSpPr>
      <dsp:spPr>
        <a:xfrm>
          <a:off x="4497595" y="2574888"/>
          <a:ext cx="582805" cy="52803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SCL</a:t>
          </a:r>
        </a:p>
        <a:p>
          <a:pPr lvl="0" algn="ctr" defTabSz="400050">
            <a:lnSpc>
              <a:spcPct val="90000"/>
            </a:lnSpc>
            <a:spcBef>
              <a:spcPct val="0"/>
            </a:spcBef>
            <a:spcAft>
              <a:spcPct val="35000"/>
            </a:spcAft>
          </a:pPr>
          <a:r>
            <a:rPr lang="en-US" sz="900" kern="1200" dirty="0" smtClean="0"/>
            <a:t>S.M.</a:t>
          </a:r>
          <a:endParaRPr lang="en-US" sz="900" kern="1200" dirty="0"/>
        </a:p>
      </dsp:txBody>
      <dsp:txXfrm>
        <a:off x="4497595" y="2574888"/>
        <a:ext cx="582805" cy="528037"/>
      </dsp:txXfrm>
    </dsp:sp>
    <dsp:sp modelId="{720616CD-0675-BA45-9240-C44787309294}">
      <dsp:nvSpPr>
        <dsp:cNvPr id="0" name=""/>
        <dsp:cNvSpPr/>
      </dsp:nvSpPr>
      <dsp:spPr>
        <a:xfrm>
          <a:off x="5504066" y="1166274"/>
          <a:ext cx="1056075" cy="528037"/>
        </a:xfrm>
        <a:prstGeom prst="rect">
          <a:avLst/>
        </a:prstGeom>
        <a:solidFill>
          <a:srgbClr val="37609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Integration and coordination</a:t>
          </a:r>
        </a:p>
        <a:p>
          <a:pPr lvl="0" algn="ctr" defTabSz="400050">
            <a:lnSpc>
              <a:spcPct val="90000"/>
            </a:lnSpc>
            <a:spcBef>
              <a:spcPct val="0"/>
            </a:spcBef>
            <a:spcAft>
              <a:spcPct val="35000"/>
            </a:spcAft>
          </a:pPr>
          <a:r>
            <a:rPr lang="en-US" sz="900" kern="1200" dirty="0" smtClean="0"/>
            <a:t>David M</a:t>
          </a:r>
          <a:endParaRPr lang="en-US" sz="900" kern="1200" dirty="0"/>
        </a:p>
      </dsp:txBody>
      <dsp:txXfrm>
        <a:off x="5504066" y="1166274"/>
        <a:ext cx="1056075" cy="528037"/>
      </dsp:txXfrm>
    </dsp:sp>
    <dsp:sp modelId="{2151406D-E373-5D41-9545-6280396F8D22}">
      <dsp:nvSpPr>
        <dsp:cNvPr id="0" name=""/>
        <dsp:cNvSpPr/>
      </dsp:nvSpPr>
      <dsp:spPr>
        <a:xfrm>
          <a:off x="6783744" y="1167827"/>
          <a:ext cx="1056075" cy="528037"/>
        </a:xfrm>
        <a:prstGeom prst="rect">
          <a:avLst/>
        </a:prstGeom>
        <a:solidFill>
          <a:srgbClr val="37609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Safety</a:t>
          </a:r>
        </a:p>
        <a:p>
          <a:pPr lvl="0" algn="ctr" defTabSz="400050">
            <a:lnSpc>
              <a:spcPct val="90000"/>
            </a:lnSpc>
            <a:spcBef>
              <a:spcPct val="0"/>
            </a:spcBef>
            <a:spcAft>
              <a:spcPct val="35000"/>
            </a:spcAft>
          </a:pPr>
          <a:r>
            <a:rPr lang="en-US" sz="900" kern="1200" dirty="0" err="1" smtClean="0"/>
            <a:t>Lali</a:t>
          </a:r>
          <a:r>
            <a:rPr lang="en-US" sz="900" kern="1200" dirty="0" smtClean="0"/>
            <a:t> T</a:t>
          </a:r>
          <a:endParaRPr lang="en-US" sz="900" kern="1200" dirty="0"/>
        </a:p>
      </dsp:txBody>
      <dsp:txXfrm>
        <a:off x="6783744" y="1167827"/>
        <a:ext cx="1056075" cy="528037"/>
      </dsp:txXfrm>
    </dsp:sp>
    <dsp:sp modelId="{FA91D17D-388C-D249-857A-B6F6DA1F8479}">
      <dsp:nvSpPr>
        <dsp:cNvPr id="0" name=""/>
        <dsp:cNvSpPr/>
      </dsp:nvSpPr>
      <dsp:spPr>
        <a:xfrm>
          <a:off x="3559124" y="642144"/>
          <a:ext cx="414731" cy="279585"/>
        </a:xfrm>
        <a:prstGeom prst="rect">
          <a:avLst/>
        </a:prstGeom>
        <a:solidFill>
          <a:schemeClr val="accent1"/>
        </a:solidFill>
        <a:ln>
          <a:solidFill>
            <a:srgbClr val="4F81BD"/>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t>Admin and QA</a:t>
          </a:r>
          <a:endParaRPr lang="en-US" sz="900" kern="1200" dirty="0"/>
        </a:p>
      </dsp:txBody>
      <dsp:txXfrm>
        <a:off x="3559124" y="642144"/>
        <a:ext cx="414731" cy="279585"/>
      </dsp:txXfrm>
    </dsp:sp>
    <dsp:sp modelId="{0A3298D0-950B-AC41-B253-66369C6000D6}">
      <dsp:nvSpPr>
        <dsp:cNvPr id="0" name=""/>
        <dsp:cNvSpPr/>
      </dsp:nvSpPr>
      <dsp:spPr>
        <a:xfrm>
          <a:off x="4346064" y="656895"/>
          <a:ext cx="502469" cy="249355"/>
        </a:xfrm>
        <a:prstGeom prst="rect">
          <a:avLst/>
        </a:prstGeom>
        <a:solidFill>
          <a:schemeClr val="accent1">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kern="1200" dirty="0" smtClean="0">
              <a:solidFill>
                <a:srgbClr val="000000"/>
              </a:solidFill>
            </a:rPr>
            <a:t>Planning</a:t>
          </a:r>
          <a:endParaRPr lang="en-US" sz="900" kern="1200" dirty="0">
            <a:solidFill>
              <a:srgbClr val="000000"/>
            </a:solidFill>
          </a:endParaRPr>
        </a:p>
      </dsp:txBody>
      <dsp:txXfrm>
        <a:off x="4346064" y="656895"/>
        <a:ext cx="502469" cy="249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628EC-4A57-41D1-92B4-6648FDB76B47}">
      <dsp:nvSpPr>
        <dsp:cNvPr id="0" name=""/>
        <dsp:cNvSpPr/>
      </dsp:nvSpPr>
      <dsp:spPr>
        <a:xfrm>
          <a:off x="4470356" y="564638"/>
          <a:ext cx="195798" cy="749437"/>
        </a:xfrm>
        <a:custGeom>
          <a:avLst/>
          <a:gdLst/>
          <a:ahLst/>
          <a:cxnLst/>
          <a:rect l="0" t="0" r="0" b="0"/>
          <a:pathLst>
            <a:path>
              <a:moveTo>
                <a:pt x="0" y="0"/>
              </a:moveTo>
              <a:lnTo>
                <a:pt x="0" y="749437"/>
              </a:lnTo>
              <a:lnTo>
                <a:pt x="195798" y="7494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ABEE29-9001-424E-B757-56F08544C377}">
      <dsp:nvSpPr>
        <dsp:cNvPr id="0" name=""/>
        <dsp:cNvSpPr/>
      </dsp:nvSpPr>
      <dsp:spPr>
        <a:xfrm>
          <a:off x="4285925" y="564638"/>
          <a:ext cx="184431" cy="753419"/>
        </a:xfrm>
        <a:custGeom>
          <a:avLst/>
          <a:gdLst/>
          <a:ahLst/>
          <a:cxnLst/>
          <a:rect l="0" t="0" r="0" b="0"/>
          <a:pathLst>
            <a:path>
              <a:moveTo>
                <a:pt x="184431" y="0"/>
              </a:moveTo>
              <a:lnTo>
                <a:pt x="184431" y="753419"/>
              </a:lnTo>
              <a:lnTo>
                <a:pt x="0" y="7534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14BF29-86BF-445C-9555-6ABE79A2F4C6}">
      <dsp:nvSpPr>
        <dsp:cNvPr id="0" name=""/>
        <dsp:cNvSpPr/>
      </dsp:nvSpPr>
      <dsp:spPr>
        <a:xfrm>
          <a:off x="4470356" y="564638"/>
          <a:ext cx="3684544" cy="1763185"/>
        </a:xfrm>
        <a:custGeom>
          <a:avLst/>
          <a:gdLst/>
          <a:ahLst/>
          <a:cxnLst/>
          <a:rect l="0" t="0" r="0" b="0"/>
          <a:pathLst>
            <a:path>
              <a:moveTo>
                <a:pt x="0" y="0"/>
              </a:moveTo>
              <a:lnTo>
                <a:pt x="0" y="1586366"/>
              </a:lnTo>
              <a:lnTo>
                <a:pt x="3684544" y="1586366"/>
              </a:lnTo>
              <a:lnTo>
                <a:pt x="3684544" y="1763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30D54E-E357-4F66-A31E-8B6281BCE723}">
      <dsp:nvSpPr>
        <dsp:cNvPr id="0" name=""/>
        <dsp:cNvSpPr/>
      </dsp:nvSpPr>
      <dsp:spPr>
        <a:xfrm>
          <a:off x="4470356" y="564638"/>
          <a:ext cx="1950315" cy="1763185"/>
        </a:xfrm>
        <a:custGeom>
          <a:avLst/>
          <a:gdLst/>
          <a:ahLst/>
          <a:cxnLst/>
          <a:rect l="0" t="0" r="0" b="0"/>
          <a:pathLst>
            <a:path>
              <a:moveTo>
                <a:pt x="0" y="0"/>
              </a:moveTo>
              <a:lnTo>
                <a:pt x="0" y="1586366"/>
              </a:lnTo>
              <a:lnTo>
                <a:pt x="1950315" y="1586366"/>
              </a:lnTo>
              <a:lnTo>
                <a:pt x="1950315" y="17631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106918-49FC-4DAB-BDC3-74E0EDC77423}">
      <dsp:nvSpPr>
        <dsp:cNvPr id="0" name=""/>
        <dsp:cNvSpPr/>
      </dsp:nvSpPr>
      <dsp:spPr>
        <a:xfrm>
          <a:off x="4471850" y="3349983"/>
          <a:ext cx="487971" cy="524926"/>
        </a:xfrm>
        <a:custGeom>
          <a:avLst/>
          <a:gdLst/>
          <a:ahLst/>
          <a:cxnLst/>
          <a:rect l="0" t="0" r="0" b="0"/>
          <a:pathLst>
            <a:path>
              <a:moveTo>
                <a:pt x="0" y="0"/>
              </a:moveTo>
              <a:lnTo>
                <a:pt x="0" y="348107"/>
              </a:lnTo>
              <a:lnTo>
                <a:pt x="487971" y="348107"/>
              </a:lnTo>
              <a:lnTo>
                <a:pt x="487971" y="52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B7CF69-2B8D-497C-B5CB-8C79C6B09A99}">
      <dsp:nvSpPr>
        <dsp:cNvPr id="0" name=""/>
        <dsp:cNvSpPr/>
      </dsp:nvSpPr>
      <dsp:spPr>
        <a:xfrm>
          <a:off x="4026956" y="3349983"/>
          <a:ext cx="444894" cy="524926"/>
        </a:xfrm>
        <a:custGeom>
          <a:avLst/>
          <a:gdLst/>
          <a:ahLst/>
          <a:cxnLst/>
          <a:rect l="0" t="0" r="0" b="0"/>
          <a:pathLst>
            <a:path>
              <a:moveTo>
                <a:pt x="444894" y="0"/>
              </a:moveTo>
              <a:lnTo>
                <a:pt x="444894" y="348107"/>
              </a:lnTo>
              <a:lnTo>
                <a:pt x="0" y="348107"/>
              </a:lnTo>
              <a:lnTo>
                <a:pt x="0" y="52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5FD075-0FB0-42F2-89AC-84CB10E737BC}">
      <dsp:nvSpPr>
        <dsp:cNvPr id="0" name=""/>
        <dsp:cNvSpPr/>
      </dsp:nvSpPr>
      <dsp:spPr>
        <a:xfrm>
          <a:off x="4424636" y="564638"/>
          <a:ext cx="91440" cy="1744089"/>
        </a:xfrm>
        <a:custGeom>
          <a:avLst/>
          <a:gdLst/>
          <a:ahLst/>
          <a:cxnLst/>
          <a:rect l="0" t="0" r="0" b="0"/>
          <a:pathLst>
            <a:path>
              <a:moveTo>
                <a:pt x="45720" y="0"/>
              </a:moveTo>
              <a:lnTo>
                <a:pt x="45720" y="1567269"/>
              </a:lnTo>
              <a:lnTo>
                <a:pt x="47214" y="1567269"/>
              </a:lnTo>
              <a:lnTo>
                <a:pt x="47214" y="174408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4549D-21E8-436A-831C-DD6EF15CAF0D}">
      <dsp:nvSpPr>
        <dsp:cNvPr id="0" name=""/>
        <dsp:cNvSpPr/>
      </dsp:nvSpPr>
      <dsp:spPr>
        <a:xfrm>
          <a:off x="2281603" y="3888433"/>
          <a:ext cx="610650" cy="381972"/>
        </a:xfrm>
        <a:custGeom>
          <a:avLst/>
          <a:gdLst/>
          <a:ahLst/>
          <a:cxnLst/>
          <a:rect l="0" t="0" r="0" b="0"/>
          <a:pathLst>
            <a:path>
              <a:moveTo>
                <a:pt x="0" y="0"/>
              </a:moveTo>
              <a:lnTo>
                <a:pt x="0" y="205152"/>
              </a:lnTo>
              <a:lnTo>
                <a:pt x="610650" y="205152"/>
              </a:lnTo>
              <a:lnTo>
                <a:pt x="610650" y="3819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78A67D-282D-4042-99F6-88FDC3847876}">
      <dsp:nvSpPr>
        <dsp:cNvPr id="0" name=""/>
        <dsp:cNvSpPr/>
      </dsp:nvSpPr>
      <dsp:spPr>
        <a:xfrm>
          <a:off x="1700398" y="3888433"/>
          <a:ext cx="581205" cy="384607"/>
        </a:xfrm>
        <a:custGeom>
          <a:avLst/>
          <a:gdLst/>
          <a:ahLst/>
          <a:cxnLst/>
          <a:rect l="0" t="0" r="0" b="0"/>
          <a:pathLst>
            <a:path>
              <a:moveTo>
                <a:pt x="581205" y="0"/>
              </a:moveTo>
              <a:lnTo>
                <a:pt x="581205" y="207788"/>
              </a:lnTo>
              <a:lnTo>
                <a:pt x="0" y="207788"/>
              </a:lnTo>
              <a:lnTo>
                <a:pt x="0" y="3846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9D0550-BC51-4CF2-B5E5-C170D417EBB4}">
      <dsp:nvSpPr>
        <dsp:cNvPr id="0" name=""/>
        <dsp:cNvSpPr/>
      </dsp:nvSpPr>
      <dsp:spPr>
        <a:xfrm>
          <a:off x="2281603" y="564638"/>
          <a:ext cx="2188752" cy="1761257"/>
        </a:xfrm>
        <a:custGeom>
          <a:avLst/>
          <a:gdLst/>
          <a:ahLst/>
          <a:cxnLst/>
          <a:rect l="0" t="0" r="0" b="0"/>
          <a:pathLst>
            <a:path>
              <a:moveTo>
                <a:pt x="2188752" y="0"/>
              </a:moveTo>
              <a:lnTo>
                <a:pt x="2188752" y="1584437"/>
              </a:lnTo>
              <a:lnTo>
                <a:pt x="0" y="1584437"/>
              </a:lnTo>
              <a:lnTo>
                <a:pt x="0" y="17612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A705D1-E421-405F-AF28-B84A1702A21D}">
      <dsp:nvSpPr>
        <dsp:cNvPr id="0" name=""/>
        <dsp:cNvSpPr/>
      </dsp:nvSpPr>
      <dsp:spPr>
        <a:xfrm>
          <a:off x="651310" y="564638"/>
          <a:ext cx="3819045" cy="1762975"/>
        </a:xfrm>
        <a:custGeom>
          <a:avLst/>
          <a:gdLst/>
          <a:ahLst/>
          <a:cxnLst/>
          <a:rect l="0" t="0" r="0" b="0"/>
          <a:pathLst>
            <a:path>
              <a:moveTo>
                <a:pt x="3819045" y="0"/>
              </a:moveTo>
              <a:lnTo>
                <a:pt x="3819045" y="1586155"/>
              </a:lnTo>
              <a:lnTo>
                <a:pt x="0" y="1586155"/>
              </a:lnTo>
              <a:lnTo>
                <a:pt x="0" y="17629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D69E86-A2D9-49E8-9B5A-ADFF334FF8C7}">
      <dsp:nvSpPr>
        <dsp:cNvPr id="0" name=""/>
        <dsp:cNvSpPr/>
      </dsp:nvSpPr>
      <dsp:spPr>
        <a:xfrm>
          <a:off x="3628358" y="13079"/>
          <a:ext cx="1683995" cy="5515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sv-SE" sz="1000" b="1" kern="1200" baseline="0" dirty="0" smtClean="0">
              <a:solidFill>
                <a:schemeClr val="bg1"/>
              </a:solidFill>
            </a:rPr>
            <a:t>Mats Lindroos</a:t>
          </a:r>
        </a:p>
        <a:p>
          <a:pPr lvl="0" algn="ctr" defTabSz="444500">
            <a:lnSpc>
              <a:spcPct val="90000"/>
            </a:lnSpc>
            <a:spcBef>
              <a:spcPct val="0"/>
            </a:spcBef>
            <a:spcAft>
              <a:spcPct val="35000"/>
            </a:spcAft>
          </a:pPr>
          <a:r>
            <a:rPr lang="sv-SE" sz="1000" b="1" kern="1200" baseline="0" dirty="0" smtClean="0">
              <a:solidFill>
                <a:schemeClr val="bg1"/>
              </a:solidFill>
            </a:rPr>
            <a:t>Head of Division</a:t>
          </a:r>
          <a:endParaRPr lang="sv-SE" sz="1000" b="1" kern="1200" baseline="0" dirty="0">
            <a:solidFill>
              <a:schemeClr val="bg1"/>
            </a:solidFill>
          </a:endParaRPr>
        </a:p>
      </dsp:txBody>
      <dsp:txXfrm>
        <a:off x="3628358" y="13079"/>
        <a:ext cx="1683995" cy="551559"/>
      </dsp:txXfrm>
    </dsp:sp>
    <dsp:sp modelId="{4F4E34D5-F687-44DA-B03F-3BD179B60956}">
      <dsp:nvSpPr>
        <dsp:cNvPr id="0" name=""/>
        <dsp:cNvSpPr/>
      </dsp:nvSpPr>
      <dsp:spPr>
        <a:xfrm>
          <a:off x="181829" y="2327613"/>
          <a:ext cx="938962" cy="14778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BEAM PHYSICS</a:t>
          </a:r>
        </a:p>
        <a:p>
          <a:pPr lvl="0" algn="ctr" defTabSz="355600">
            <a:lnSpc>
              <a:spcPct val="90000"/>
            </a:lnSpc>
            <a:spcBef>
              <a:spcPct val="0"/>
            </a:spcBef>
            <a:spcAft>
              <a:spcPct val="35000"/>
            </a:spcAft>
          </a:pPr>
          <a:r>
            <a:rPr lang="sv-SE" sz="800" b="1" kern="1200" baseline="0" dirty="0" smtClean="0">
              <a:solidFill>
                <a:schemeClr val="bg1"/>
              </a:solidFill>
            </a:rPr>
            <a:t>Håkan Danared – GL</a:t>
          </a:r>
        </a:p>
        <a:p>
          <a:pPr lvl="0" algn="ctr" defTabSz="355600">
            <a:lnSpc>
              <a:spcPct val="90000"/>
            </a:lnSpc>
            <a:spcBef>
              <a:spcPct val="0"/>
            </a:spcBef>
            <a:spcAft>
              <a:spcPct val="35000"/>
            </a:spcAft>
          </a:pPr>
          <a:r>
            <a:rPr lang="sv-SE" sz="800" b="1" kern="1200" baseline="0" dirty="0" smtClean="0">
              <a:solidFill>
                <a:schemeClr val="bg1"/>
              </a:solidFill>
            </a:rPr>
            <a:t>Mohammad Eshraqi  – Deputy GL</a:t>
          </a:r>
        </a:p>
        <a:p>
          <a:pPr lvl="0" algn="ctr" defTabSz="355600">
            <a:lnSpc>
              <a:spcPct val="90000"/>
            </a:lnSpc>
            <a:spcBef>
              <a:spcPct val="0"/>
            </a:spcBef>
            <a:spcAft>
              <a:spcPct val="35000"/>
            </a:spcAft>
          </a:pPr>
          <a:r>
            <a:rPr lang="sv-SE" sz="800" kern="1200" baseline="0" dirty="0" smtClean="0">
              <a:solidFill>
                <a:schemeClr val="bg1"/>
              </a:solidFill>
            </a:rPr>
            <a:t>Renato De Prisco</a:t>
          </a:r>
        </a:p>
        <a:p>
          <a:pPr lvl="0" algn="ctr" defTabSz="355600">
            <a:lnSpc>
              <a:spcPct val="90000"/>
            </a:lnSpc>
            <a:spcBef>
              <a:spcPct val="0"/>
            </a:spcBef>
            <a:spcAft>
              <a:spcPct val="35000"/>
            </a:spcAft>
          </a:pPr>
          <a:r>
            <a:rPr lang="sv-SE" sz="800" kern="1200" baseline="0" dirty="0" smtClean="0">
              <a:solidFill>
                <a:schemeClr val="bg1"/>
              </a:solidFill>
            </a:rPr>
            <a:t>Ryoichi Miyamoto</a:t>
          </a:r>
        </a:p>
        <a:p>
          <a:pPr lvl="0" algn="ctr" defTabSz="355600">
            <a:lnSpc>
              <a:spcPct val="90000"/>
            </a:lnSpc>
            <a:spcBef>
              <a:spcPct val="0"/>
            </a:spcBef>
            <a:spcAft>
              <a:spcPct val="35000"/>
            </a:spcAft>
          </a:pPr>
          <a:r>
            <a:rPr lang="sv-SE" sz="800" kern="1200" baseline="0" dirty="0" smtClean="0">
              <a:solidFill>
                <a:schemeClr val="bg1"/>
              </a:solidFill>
            </a:rPr>
            <a:t>Marc Munoz</a:t>
          </a:r>
        </a:p>
        <a:p>
          <a:pPr lvl="0" algn="ctr" defTabSz="355600">
            <a:lnSpc>
              <a:spcPct val="90000"/>
            </a:lnSpc>
            <a:spcBef>
              <a:spcPct val="0"/>
            </a:spcBef>
            <a:spcAft>
              <a:spcPct val="35000"/>
            </a:spcAft>
          </a:pPr>
          <a:r>
            <a:rPr lang="sv-SE" sz="800" b="0" kern="1200" baseline="0" dirty="0" smtClean="0">
              <a:solidFill>
                <a:schemeClr val="bg1"/>
              </a:solidFill>
            </a:rPr>
            <a:t>Christine Darve</a:t>
          </a:r>
        </a:p>
        <a:p>
          <a:pPr lvl="0" algn="ctr" defTabSz="355600">
            <a:lnSpc>
              <a:spcPct val="90000"/>
            </a:lnSpc>
            <a:spcBef>
              <a:spcPct val="0"/>
            </a:spcBef>
            <a:spcAft>
              <a:spcPct val="35000"/>
            </a:spcAft>
          </a:pPr>
          <a:r>
            <a:rPr lang="sv-SE" sz="800" b="0" kern="1200" baseline="0" dirty="0" smtClean="0">
              <a:solidFill>
                <a:schemeClr val="bg1"/>
              </a:solidFill>
            </a:rPr>
            <a:t>Yngve Levinsen</a:t>
          </a:r>
          <a:endParaRPr lang="sv-SE" sz="800" b="0" kern="1200" baseline="0" dirty="0">
            <a:solidFill>
              <a:schemeClr val="bg1"/>
            </a:solidFill>
          </a:endParaRPr>
        </a:p>
      </dsp:txBody>
      <dsp:txXfrm>
        <a:off x="181829" y="2327613"/>
        <a:ext cx="938962" cy="1477807"/>
      </dsp:txXfrm>
    </dsp:sp>
    <dsp:sp modelId="{47CE9BB8-D199-428F-A7E5-94566460E049}">
      <dsp:nvSpPr>
        <dsp:cNvPr id="0" name=""/>
        <dsp:cNvSpPr/>
      </dsp:nvSpPr>
      <dsp:spPr>
        <a:xfrm>
          <a:off x="1437871" y="2325895"/>
          <a:ext cx="1687464" cy="15625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SPECIALIZED TECHNICAL SERVICES</a:t>
          </a:r>
        </a:p>
        <a:p>
          <a:pPr lvl="0" algn="ctr" defTabSz="355600">
            <a:lnSpc>
              <a:spcPct val="90000"/>
            </a:lnSpc>
            <a:spcBef>
              <a:spcPct val="0"/>
            </a:spcBef>
            <a:spcAft>
              <a:spcPct val="35000"/>
            </a:spcAft>
          </a:pPr>
          <a:r>
            <a:rPr lang="sv-SE" sz="800" b="1" kern="1200" baseline="0" dirty="0" smtClean="0">
              <a:solidFill>
                <a:schemeClr val="bg1"/>
              </a:solidFill>
            </a:rPr>
            <a:t>John Weisend II – GL</a:t>
          </a:r>
        </a:p>
        <a:p>
          <a:pPr lvl="0" algn="ctr" defTabSz="355600">
            <a:lnSpc>
              <a:spcPct val="90000"/>
            </a:lnSpc>
            <a:spcBef>
              <a:spcPct val="0"/>
            </a:spcBef>
            <a:spcAft>
              <a:spcPct val="35000"/>
            </a:spcAft>
          </a:pPr>
          <a:r>
            <a:rPr lang="sv-SE" sz="800" b="1" kern="1200" baseline="0" dirty="0" smtClean="0">
              <a:solidFill>
                <a:schemeClr val="bg1"/>
              </a:solidFill>
            </a:rPr>
            <a:t>Wolfgang Hees - Deputy GL</a:t>
          </a:r>
          <a:endParaRPr lang="sv-SE" sz="800" b="0" kern="1200" baseline="0" dirty="0" smtClean="0">
            <a:solidFill>
              <a:schemeClr val="bg1"/>
            </a:solidFill>
          </a:endParaRPr>
        </a:p>
        <a:p>
          <a:pPr lvl="0" algn="ctr" defTabSz="355600">
            <a:lnSpc>
              <a:spcPct val="90000"/>
            </a:lnSpc>
            <a:spcBef>
              <a:spcPct val="0"/>
            </a:spcBef>
            <a:spcAft>
              <a:spcPct val="35000"/>
            </a:spcAft>
          </a:pPr>
          <a:r>
            <a:rPr lang="sv-SE" sz="800" kern="1200" baseline="0" dirty="0" smtClean="0">
              <a:solidFill>
                <a:schemeClr val="bg1"/>
              </a:solidFill>
            </a:rPr>
            <a:t>Frithiof Jensen</a:t>
          </a:r>
        </a:p>
        <a:p>
          <a:pPr lvl="0" algn="ctr" defTabSz="355600">
            <a:lnSpc>
              <a:spcPct val="90000"/>
            </a:lnSpc>
            <a:spcBef>
              <a:spcPct val="0"/>
            </a:spcBef>
            <a:spcAft>
              <a:spcPct val="35000"/>
            </a:spcAft>
          </a:pPr>
          <a:r>
            <a:rPr lang="sv-SE" sz="800" b="0" kern="1200" baseline="0" dirty="0" smtClean="0">
              <a:solidFill>
                <a:schemeClr val="bg1"/>
              </a:solidFill>
            </a:rPr>
            <a:t>Anton Lundmark </a:t>
          </a:r>
        </a:p>
        <a:p>
          <a:pPr lvl="0" algn="ctr" defTabSz="355600">
            <a:lnSpc>
              <a:spcPct val="90000"/>
            </a:lnSpc>
            <a:spcBef>
              <a:spcPct val="0"/>
            </a:spcBef>
            <a:spcAft>
              <a:spcPct val="35000"/>
            </a:spcAft>
          </a:pPr>
          <a:r>
            <a:rPr lang="sv-SE" sz="800" b="0" kern="1200" baseline="0" dirty="0" smtClean="0">
              <a:solidFill>
                <a:schemeClr val="bg1"/>
              </a:solidFill>
            </a:rPr>
            <a:t>Evangelia Vaena</a:t>
          </a:r>
        </a:p>
        <a:p>
          <a:pPr lvl="0" algn="ctr" defTabSz="355600">
            <a:lnSpc>
              <a:spcPct val="90000"/>
            </a:lnSpc>
            <a:spcBef>
              <a:spcPct val="0"/>
            </a:spcBef>
            <a:spcAft>
              <a:spcPct val="35000"/>
            </a:spcAft>
          </a:pPr>
          <a:r>
            <a:rPr lang="sv-SE" sz="800" b="0" kern="1200" baseline="0" dirty="0" smtClean="0">
              <a:solidFill>
                <a:schemeClr val="bg1"/>
              </a:solidFill>
            </a:rPr>
            <a:t>Matthew Conlon </a:t>
          </a:r>
        </a:p>
        <a:p>
          <a:pPr lvl="0" algn="ctr" defTabSz="355600">
            <a:lnSpc>
              <a:spcPct val="90000"/>
            </a:lnSpc>
            <a:spcBef>
              <a:spcPct val="0"/>
            </a:spcBef>
            <a:spcAft>
              <a:spcPct val="35000"/>
            </a:spcAft>
          </a:pPr>
          <a:r>
            <a:rPr lang="sv-SE" sz="800" b="0" kern="1200" baseline="0" dirty="0" smtClean="0">
              <a:solidFill>
                <a:schemeClr val="bg1"/>
              </a:solidFill>
            </a:rPr>
            <a:t>Georg Hulla</a:t>
          </a:r>
        </a:p>
        <a:p>
          <a:pPr lvl="0" algn="ctr" defTabSz="355600">
            <a:lnSpc>
              <a:spcPct val="90000"/>
            </a:lnSpc>
            <a:spcBef>
              <a:spcPct val="0"/>
            </a:spcBef>
            <a:spcAft>
              <a:spcPct val="35000"/>
            </a:spcAft>
          </a:pPr>
          <a:r>
            <a:rPr lang="sv-SE" sz="800" kern="1200" baseline="0" dirty="0" smtClean="0">
              <a:solidFill>
                <a:srgbClr val="FFC000"/>
              </a:solidFill>
            </a:rPr>
            <a:t>Walter Wittmer</a:t>
          </a:r>
          <a:endParaRPr lang="sv-SE" sz="600" b="1" kern="1200" baseline="0" dirty="0" smtClean="0">
            <a:solidFill>
              <a:schemeClr val="bg1"/>
            </a:solidFill>
          </a:endParaRPr>
        </a:p>
      </dsp:txBody>
      <dsp:txXfrm>
        <a:off x="1437871" y="2325895"/>
        <a:ext cx="1687464" cy="1562537"/>
      </dsp:txXfrm>
    </dsp:sp>
    <dsp:sp modelId="{2DCE6728-BCF5-4599-8154-719189732D92}">
      <dsp:nvSpPr>
        <dsp:cNvPr id="0" name=""/>
        <dsp:cNvSpPr/>
      </dsp:nvSpPr>
      <dsp:spPr>
        <a:xfrm>
          <a:off x="1182838" y="4273040"/>
          <a:ext cx="1035118" cy="13441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CRYOGENICS SECTION</a:t>
          </a:r>
        </a:p>
        <a:p>
          <a:pPr lvl="0" algn="ctr" defTabSz="355600">
            <a:lnSpc>
              <a:spcPct val="90000"/>
            </a:lnSpc>
            <a:spcBef>
              <a:spcPct val="0"/>
            </a:spcBef>
            <a:spcAft>
              <a:spcPct val="35000"/>
            </a:spcAft>
          </a:pPr>
          <a:r>
            <a:rPr lang="sv-SE" sz="800" b="1" kern="1200" baseline="0" dirty="0" smtClean="0">
              <a:solidFill>
                <a:schemeClr val="bg1"/>
              </a:solidFill>
            </a:rPr>
            <a:t>Philipp Arnold – SL</a:t>
          </a:r>
        </a:p>
        <a:p>
          <a:pPr lvl="0" algn="ctr" defTabSz="355600">
            <a:lnSpc>
              <a:spcPct val="90000"/>
            </a:lnSpc>
            <a:spcBef>
              <a:spcPct val="0"/>
            </a:spcBef>
            <a:spcAft>
              <a:spcPct val="35000"/>
            </a:spcAft>
          </a:pPr>
          <a:r>
            <a:rPr lang="sv-SE" sz="800" kern="1200" baseline="0" dirty="0" smtClean="0">
              <a:solidFill>
                <a:schemeClr val="bg1"/>
              </a:solidFill>
            </a:rPr>
            <a:t>Xilong Wang</a:t>
          </a:r>
        </a:p>
        <a:p>
          <a:pPr lvl="0" algn="ctr" defTabSz="355600">
            <a:lnSpc>
              <a:spcPct val="90000"/>
            </a:lnSpc>
            <a:spcBef>
              <a:spcPct val="0"/>
            </a:spcBef>
            <a:spcAft>
              <a:spcPct val="35000"/>
            </a:spcAft>
          </a:pPr>
          <a:r>
            <a:rPr lang="sv-SE" sz="800" kern="1200" baseline="0" dirty="0" smtClean="0">
              <a:solidFill>
                <a:schemeClr val="bg1"/>
              </a:solidFill>
            </a:rPr>
            <a:t>Jaroslaw Fydrych</a:t>
          </a:r>
        </a:p>
        <a:p>
          <a:pPr lvl="0" algn="ctr" defTabSz="355600">
            <a:lnSpc>
              <a:spcPct val="90000"/>
            </a:lnSpc>
            <a:spcBef>
              <a:spcPct val="0"/>
            </a:spcBef>
            <a:spcAft>
              <a:spcPct val="35000"/>
            </a:spcAft>
          </a:pPr>
          <a:r>
            <a:rPr lang="sv-SE" sz="800" kern="1200" baseline="0" dirty="0" smtClean="0">
              <a:solidFill>
                <a:schemeClr val="bg1"/>
              </a:solidFill>
            </a:rPr>
            <a:t>John Jurns</a:t>
          </a:r>
        </a:p>
        <a:p>
          <a:pPr lvl="0" algn="ctr" defTabSz="355600">
            <a:lnSpc>
              <a:spcPct val="90000"/>
            </a:lnSpc>
            <a:spcBef>
              <a:spcPct val="0"/>
            </a:spcBef>
            <a:spcAft>
              <a:spcPct val="35000"/>
            </a:spcAft>
          </a:pPr>
          <a:r>
            <a:rPr lang="en-GB" sz="800" kern="1200" baseline="0" dirty="0" smtClean="0">
              <a:solidFill>
                <a:srgbClr val="FFC000"/>
              </a:solidFill>
            </a:rPr>
            <a:t>Xiaotao Su (50%)</a:t>
          </a:r>
        </a:p>
        <a:p>
          <a:pPr lvl="0" algn="ctr" defTabSz="355600">
            <a:lnSpc>
              <a:spcPct val="90000"/>
            </a:lnSpc>
            <a:spcBef>
              <a:spcPct val="0"/>
            </a:spcBef>
            <a:spcAft>
              <a:spcPct val="35000"/>
            </a:spcAft>
          </a:pPr>
          <a:r>
            <a:rPr lang="sv-SE" sz="800" kern="1200" baseline="0" dirty="0" smtClean="0">
              <a:solidFill>
                <a:srgbClr val="FFC000"/>
              </a:solidFill>
            </a:rPr>
            <a:t>Ali Farsian </a:t>
          </a:r>
        </a:p>
      </dsp:txBody>
      <dsp:txXfrm>
        <a:off x="1182838" y="4273040"/>
        <a:ext cx="1035118" cy="1344165"/>
      </dsp:txXfrm>
    </dsp:sp>
    <dsp:sp modelId="{0D06F868-6E50-4BCA-A3A0-0B929A17688C}">
      <dsp:nvSpPr>
        <dsp:cNvPr id="0" name=""/>
        <dsp:cNvSpPr/>
      </dsp:nvSpPr>
      <dsp:spPr>
        <a:xfrm>
          <a:off x="2458078" y="4270405"/>
          <a:ext cx="868352" cy="13120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VACUUM SECTION</a:t>
          </a:r>
        </a:p>
        <a:p>
          <a:pPr lvl="0" algn="ctr" defTabSz="355600">
            <a:lnSpc>
              <a:spcPct val="90000"/>
            </a:lnSpc>
            <a:spcBef>
              <a:spcPct val="0"/>
            </a:spcBef>
            <a:spcAft>
              <a:spcPct val="35000"/>
            </a:spcAft>
          </a:pPr>
          <a:r>
            <a:rPr lang="sv-SE" sz="800" b="1" kern="1200" baseline="0" dirty="0" smtClean="0">
              <a:solidFill>
                <a:schemeClr val="bg1"/>
              </a:solidFill>
            </a:rPr>
            <a:t>Peter Ladd – SL                 </a:t>
          </a:r>
        </a:p>
        <a:p>
          <a:pPr lvl="0" algn="ctr" defTabSz="355600">
            <a:lnSpc>
              <a:spcPct val="90000"/>
            </a:lnSpc>
            <a:spcBef>
              <a:spcPct val="0"/>
            </a:spcBef>
            <a:spcAft>
              <a:spcPct val="35000"/>
            </a:spcAft>
          </a:pPr>
          <a:r>
            <a:rPr lang="sv-SE" sz="800" b="0" kern="1200" baseline="0" dirty="0" smtClean="0">
              <a:solidFill>
                <a:schemeClr val="bg1"/>
              </a:solidFill>
            </a:rPr>
            <a:t>Marcelo Juni Ferreira</a:t>
          </a:r>
        </a:p>
        <a:p>
          <a:pPr lvl="0" algn="ctr" defTabSz="355600">
            <a:lnSpc>
              <a:spcPct val="90000"/>
            </a:lnSpc>
            <a:spcBef>
              <a:spcPct val="0"/>
            </a:spcBef>
            <a:spcAft>
              <a:spcPct val="35000"/>
            </a:spcAft>
          </a:pPr>
          <a:r>
            <a:rPr lang="sv-SE" sz="800" kern="1200" baseline="0" dirty="0" smtClean="0">
              <a:solidFill>
                <a:schemeClr val="bg1"/>
              </a:solidFill>
            </a:rPr>
            <a:t>Hilko Spoelstra</a:t>
          </a:r>
        </a:p>
        <a:p>
          <a:pPr lvl="0" algn="ctr" defTabSz="355600">
            <a:lnSpc>
              <a:spcPct val="90000"/>
            </a:lnSpc>
            <a:spcBef>
              <a:spcPct val="0"/>
            </a:spcBef>
            <a:spcAft>
              <a:spcPct val="35000"/>
            </a:spcAft>
          </a:pPr>
          <a:r>
            <a:rPr lang="sv-SE" sz="800" b="0" kern="1200" baseline="0" dirty="0" smtClean="0">
              <a:solidFill>
                <a:schemeClr val="bg1"/>
              </a:solidFill>
            </a:rPr>
            <a:t>Giobatta Lanfranco</a:t>
          </a:r>
          <a:endParaRPr lang="sv-SE" sz="600" kern="1200" baseline="0" dirty="0" smtClean="0">
            <a:solidFill>
              <a:schemeClr val="bg1"/>
            </a:solidFill>
          </a:endParaRPr>
        </a:p>
      </dsp:txBody>
      <dsp:txXfrm>
        <a:off x="2458078" y="4270405"/>
        <a:ext cx="868352" cy="1312034"/>
      </dsp:txXfrm>
    </dsp:sp>
    <dsp:sp modelId="{4DCF9A46-EC20-4C86-8AF5-C9245A5AF039}">
      <dsp:nvSpPr>
        <dsp:cNvPr id="0" name=""/>
        <dsp:cNvSpPr/>
      </dsp:nvSpPr>
      <dsp:spPr>
        <a:xfrm>
          <a:off x="3950527" y="2308727"/>
          <a:ext cx="1042645" cy="10412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RF</a:t>
          </a:r>
        </a:p>
        <a:p>
          <a:pPr lvl="0" algn="ctr" defTabSz="355600">
            <a:lnSpc>
              <a:spcPct val="90000"/>
            </a:lnSpc>
            <a:spcBef>
              <a:spcPct val="0"/>
            </a:spcBef>
            <a:spcAft>
              <a:spcPct val="35000"/>
            </a:spcAft>
          </a:pPr>
          <a:r>
            <a:rPr lang="sv-SE" sz="800" b="1" kern="1200" baseline="0" dirty="0" smtClean="0">
              <a:solidFill>
                <a:schemeClr val="bg1"/>
              </a:solidFill>
            </a:rPr>
            <a:t>Anders Sunesson – GL</a:t>
          </a:r>
        </a:p>
        <a:p>
          <a:pPr lvl="0" algn="ctr" defTabSz="355600">
            <a:lnSpc>
              <a:spcPct val="90000"/>
            </a:lnSpc>
            <a:spcBef>
              <a:spcPct val="0"/>
            </a:spcBef>
            <a:spcAft>
              <a:spcPct val="35000"/>
            </a:spcAft>
          </a:pPr>
          <a:r>
            <a:rPr lang="sv-SE" sz="800" b="1" kern="1200" baseline="0" dirty="0" smtClean="0">
              <a:solidFill>
                <a:schemeClr val="bg1"/>
              </a:solidFill>
            </a:rPr>
            <a:t>Morten Jensen -   Deputy GL</a:t>
          </a:r>
        </a:p>
        <a:p>
          <a:pPr lvl="0" algn="ctr" defTabSz="355600">
            <a:lnSpc>
              <a:spcPct val="90000"/>
            </a:lnSpc>
            <a:spcBef>
              <a:spcPct val="0"/>
            </a:spcBef>
            <a:spcAft>
              <a:spcPct val="35000"/>
            </a:spcAft>
          </a:pPr>
          <a:r>
            <a:rPr lang="sv-SE" sz="800" b="0" kern="1200" baseline="0" dirty="0" smtClean="0">
              <a:solidFill>
                <a:schemeClr val="bg1"/>
              </a:solidFill>
            </a:rPr>
            <a:t>Rihua Zeng</a:t>
          </a:r>
        </a:p>
        <a:p>
          <a:pPr lvl="0" algn="ctr" defTabSz="355600">
            <a:lnSpc>
              <a:spcPct val="90000"/>
            </a:lnSpc>
            <a:spcBef>
              <a:spcPct val="0"/>
            </a:spcBef>
            <a:spcAft>
              <a:spcPct val="35000"/>
            </a:spcAft>
          </a:pPr>
          <a:r>
            <a:rPr lang="sv-SE" sz="800" b="0" kern="1200" baseline="0" dirty="0" smtClean="0">
              <a:solidFill>
                <a:schemeClr val="bg1"/>
              </a:solidFill>
            </a:rPr>
            <a:t>Rafael Montano</a:t>
          </a:r>
          <a:endParaRPr lang="sv-SE" sz="800" b="0" kern="1200" baseline="0" dirty="0">
            <a:solidFill>
              <a:schemeClr val="bg1"/>
            </a:solidFill>
          </a:endParaRPr>
        </a:p>
      </dsp:txBody>
      <dsp:txXfrm>
        <a:off x="3950527" y="2308727"/>
        <a:ext cx="1042645" cy="1041256"/>
      </dsp:txXfrm>
    </dsp:sp>
    <dsp:sp modelId="{20A2CC57-CEAB-4815-8825-11CED7900A4F}">
      <dsp:nvSpPr>
        <dsp:cNvPr id="0" name=""/>
        <dsp:cNvSpPr/>
      </dsp:nvSpPr>
      <dsp:spPr>
        <a:xfrm>
          <a:off x="3586810" y="3874910"/>
          <a:ext cx="880291" cy="169587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RF SOURCES SECTION</a:t>
          </a:r>
        </a:p>
        <a:p>
          <a:pPr lvl="0" algn="ctr" defTabSz="355600">
            <a:lnSpc>
              <a:spcPct val="90000"/>
            </a:lnSpc>
            <a:spcBef>
              <a:spcPct val="0"/>
            </a:spcBef>
            <a:spcAft>
              <a:spcPct val="35000"/>
            </a:spcAft>
          </a:pPr>
          <a:r>
            <a:rPr lang="sv-SE" sz="800" b="1" kern="1200" baseline="0" dirty="0" smtClean="0">
              <a:solidFill>
                <a:schemeClr val="bg1"/>
              </a:solidFill>
            </a:rPr>
            <a:t>Morten Jensen – SL</a:t>
          </a:r>
        </a:p>
        <a:p>
          <a:pPr lvl="0" algn="ctr" defTabSz="355600">
            <a:lnSpc>
              <a:spcPct val="90000"/>
            </a:lnSpc>
            <a:spcBef>
              <a:spcPct val="0"/>
            </a:spcBef>
            <a:spcAft>
              <a:spcPct val="35000"/>
            </a:spcAft>
          </a:pPr>
          <a:r>
            <a:rPr lang="sv-SE" sz="800" b="0" kern="1200" baseline="0" dirty="0" smtClean="0">
              <a:solidFill>
                <a:schemeClr val="bg1"/>
              </a:solidFill>
            </a:rPr>
            <a:t>Chiara Marrelli</a:t>
          </a:r>
        </a:p>
        <a:p>
          <a:pPr lvl="0" algn="ctr" defTabSz="355600">
            <a:lnSpc>
              <a:spcPct val="90000"/>
            </a:lnSpc>
            <a:spcBef>
              <a:spcPct val="0"/>
            </a:spcBef>
            <a:spcAft>
              <a:spcPct val="35000"/>
            </a:spcAft>
          </a:pPr>
          <a:r>
            <a:rPr lang="sv-SE" sz="800" b="0" kern="1200" baseline="0" dirty="0" smtClean="0">
              <a:solidFill>
                <a:schemeClr val="bg1"/>
              </a:solidFill>
            </a:rPr>
            <a:t>Rutambhara Yogi</a:t>
          </a:r>
        </a:p>
        <a:p>
          <a:pPr lvl="0" algn="ctr" defTabSz="355600">
            <a:lnSpc>
              <a:spcPct val="90000"/>
            </a:lnSpc>
            <a:spcBef>
              <a:spcPct val="0"/>
            </a:spcBef>
            <a:spcAft>
              <a:spcPct val="35000"/>
            </a:spcAft>
          </a:pPr>
          <a:r>
            <a:rPr lang="sv-SE" sz="800" b="0" kern="1200" baseline="0" dirty="0" smtClean="0">
              <a:solidFill>
                <a:schemeClr val="bg1"/>
              </a:solidFill>
            </a:rPr>
            <a:t>Stevo Calic </a:t>
          </a:r>
        </a:p>
      </dsp:txBody>
      <dsp:txXfrm>
        <a:off x="3586810" y="3874910"/>
        <a:ext cx="880291" cy="1695876"/>
      </dsp:txXfrm>
    </dsp:sp>
    <dsp:sp modelId="{5E850394-3DA5-4548-AEB9-EEE0463B2F8B}">
      <dsp:nvSpPr>
        <dsp:cNvPr id="0" name=""/>
        <dsp:cNvSpPr/>
      </dsp:nvSpPr>
      <dsp:spPr>
        <a:xfrm>
          <a:off x="4550224" y="3874910"/>
          <a:ext cx="819196" cy="12576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POWER CONVERTERS SECTION</a:t>
          </a:r>
        </a:p>
        <a:p>
          <a:pPr lvl="0" algn="ctr" defTabSz="355600">
            <a:lnSpc>
              <a:spcPct val="90000"/>
            </a:lnSpc>
            <a:spcBef>
              <a:spcPct val="0"/>
            </a:spcBef>
            <a:spcAft>
              <a:spcPct val="35000"/>
            </a:spcAft>
          </a:pPr>
          <a:r>
            <a:rPr lang="sv-SE" sz="800" b="1" kern="1200" baseline="0" dirty="0" smtClean="0">
              <a:solidFill>
                <a:schemeClr val="bg1"/>
              </a:solidFill>
            </a:rPr>
            <a:t>Carlos de Almeida Martins – SL</a:t>
          </a:r>
        </a:p>
        <a:p>
          <a:pPr lvl="0" algn="ctr" defTabSz="355600">
            <a:lnSpc>
              <a:spcPct val="90000"/>
            </a:lnSpc>
            <a:spcBef>
              <a:spcPct val="0"/>
            </a:spcBef>
            <a:spcAft>
              <a:spcPct val="35000"/>
            </a:spcAft>
          </a:pPr>
          <a:r>
            <a:rPr lang="sv-SE" sz="800" b="0" kern="1200" baseline="0" dirty="0" smtClean="0">
              <a:solidFill>
                <a:schemeClr val="bg1"/>
              </a:solidFill>
            </a:rPr>
            <a:t>Göran Göransson</a:t>
          </a:r>
        </a:p>
      </dsp:txBody>
      <dsp:txXfrm>
        <a:off x="4550224" y="3874910"/>
        <a:ext cx="819196" cy="1257607"/>
      </dsp:txXfrm>
    </dsp:sp>
    <dsp:sp modelId="{692F59A5-E303-4684-90CF-EC08C914CA6E}">
      <dsp:nvSpPr>
        <dsp:cNvPr id="0" name=""/>
        <dsp:cNvSpPr/>
      </dsp:nvSpPr>
      <dsp:spPr>
        <a:xfrm>
          <a:off x="5789274" y="2327823"/>
          <a:ext cx="1262794" cy="30052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BEAM INSTRUMENTATION</a:t>
          </a:r>
        </a:p>
        <a:p>
          <a:pPr lvl="0" algn="ctr" defTabSz="355600">
            <a:lnSpc>
              <a:spcPct val="90000"/>
            </a:lnSpc>
            <a:spcBef>
              <a:spcPct val="0"/>
            </a:spcBef>
            <a:spcAft>
              <a:spcPct val="35000"/>
            </a:spcAft>
          </a:pPr>
          <a:r>
            <a:rPr lang="sv-SE" sz="800" b="1" kern="1200" baseline="0" dirty="0" smtClean="0">
              <a:solidFill>
                <a:schemeClr val="tx1"/>
              </a:solidFill>
            </a:rPr>
            <a:t>(</a:t>
          </a:r>
          <a:r>
            <a:rPr lang="sv-SE" sz="800" b="1" kern="1200" baseline="0" dirty="0" err="1" smtClean="0">
              <a:solidFill>
                <a:schemeClr val="tx1"/>
              </a:solidFill>
            </a:rPr>
            <a:t>Incl</a:t>
          </a:r>
          <a:r>
            <a:rPr lang="sv-SE" sz="800" b="1" kern="1200" baseline="0" dirty="0" smtClean="0">
              <a:solidFill>
                <a:schemeClr val="tx1"/>
              </a:solidFill>
            </a:rPr>
            <a:t>. </a:t>
          </a:r>
          <a:r>
            <a:rPr lang="sv-SE" sz="800" b="1" kern="1200" baseline="0" dirty="0" err="1" smtClean="0">
              <a:solidFill>
                <a:schemeClr val="tx1"/>
              </a:solidFill>
            </a:rPr>
            <a:t>Safety</a:t>
          </a:r>
          <a:r>
            <a:rPr lang="sv-SE" sz="800" b="1" kern="1200" baseline="0" dirty="0" smtClean="0">
              <a:solidFill>
                <a:schemeClr val="tx1"/>
              </a:solidFill>
            </a:rPr>
            <a:t>, 3p)</a:t>
          </a:r>
        </a:p>
        <a:p>
          <a:pPr lvl="0" algn="ctr" defTabSz="355600">
            <a:lnSpc>
              <a:spcPct val="90000"/>
            </a:lnSpc>
            <a:spcBef>
              <a:spcPct val="0"/>
            </a:spcBef>
            <a:spcAft>
              <a:spcPct val="35000"/>
            </a:spcAft>
          </a:pPr>
          <a:r>
            <a:rPr lang="sv-SE" sz="800" b="1" kern="1200" baseline="0" dirty="0" smtClean="0">
              <a:solidFill>
                <a:schemeClr val="bg1"/>
              </a:solidFill>
            </a:rPr>
            <a:t>Andreas Jansson – GL</a:t>
          </a:r>
          <a:endParaRPr lang="sv-SE" sz="800" b="0" kern="1200" baseline="0" dirty="0" smtClean="0">
            <a:solidFill>
              <a:schemeClr val="bg1"/>
            </a:solidFill>
          </a:endParaRPr>
        </a:p>
        <a:p>
          <a:pPr lvl="0" algn="ctr" defTabSz="355600">
            <a:lnSpc>
              <a:spcPct val="90000"/>
            </a:lnSpc>
            <a:spcBef>
              <a:spcPct val="0"/>
            </a:spcBef>
            <a:spcAft>
              <a:spcPct val="35000"/>
            </a:spcAft>
          </a:pPr>
          <a:r>
            <a:rPr lang="sv-SE" sz="800" b="1" kern="1200" baseline="0" dirty="0" smtClean="0">
              <a:solidFill>
                <a:schemeClr val="bg1"/>
              </a:solidFill>
            </a:rPr>
            <a:t>Thomas Shea - Deputy GL</a:t>
          </a:r>
        </a:p>
        <a:p>
          <a:pPr lvl="0" algn="ctr" defTabSz="355600">
            <a:lnSpc>
              <a:spcPct val="90000"/>
            </a:lnSpc>
            <a:spcBef>
              <a:spcPct val="0"/>
            </a:spcBef>
            <a:spcAft>
              <a:spcPct val="35000"/>
            </a:spcAft>
          </a:pPr>
          <a:r>
            <a:rPr lang="sv-SE" sz="800" b="0" kern="1200" baseline="0" dirty="0" smtClean="0">
              <a:solidFill>
                <a:schemeClr val="bg1"/>
              </a:solidFill>
            </a:rPr>
            <a:t>Benjamin Cheymol </a:t>
          </a:r>
        </a:p>
        <a:p>
          <a:pPr lvl="0" algn="ctr" defTabSz="355600">
            <a:lnSpc>
              <a:spcPct val="90000"/>
            </a:lnSpc>
            <a:spcBef>
              <a:spcPct val="0"/>
            </a:spcBef>
            <a:spcAft>
              <a:spcPct val="35000"/>
            </a:spcAft>
          </a:pPr>
          <a:r>
            <a:rPr lang="sv-SE" sz="800" b="0" kern="1200" baseline="0" dirty="0" smtClean="0">
              <a:solidFill>
                <a:schemeClr val="bg1"/>
              </a:solidFill>
            </a:rPr>
            <a:t>Irena Dolenc Kittelmann</a:t>
          </a:r>
        </a:p>
        <a:p>
          <a:pPr lvl="0" algn="ctr" defTabSz="355600">
            <a:lnSpc>
              <a:spcPct val="90000"/>
            </a:lnSpc>
            <a:spcBef>
              <a:spcPct val="0"/>
            </a:spcBef>
            <a:spcAft>
              <a:spcPct val="35000"/>
            </a:spcAft>
          </a:pPr>
          <a:r>
            <a:rPr lang="sv-SE" sz="800" b="0" kern="1200" baseline="0" dirty="0" smtClean="0">
              <a:solidFill>
                <a:schemeClr val="bg1"/>
              </a:solidFill>
            </a:rPr>
            <a:t>Hooman Hassanzadegan</a:t>
          </a:r>
        </a:p>
        <a:p>
          <a:pPr lvl="0" algn="ctr" defTabSz="355600">
            <a:lnSpc>
              <a:spcPct val="90000"/>
            </a:lnSpc>
            <a:spcBef>
              <a:spcPct val="0"/>
            </a:spcBef>
            <a:spcAft>
              <a:spcPct val="35000"/>
            </a:spcAft>
          </a:pPr>
          <a:r>
            <a:rPr lang="sv-SE" sz="800" b="0" kern="1200" baseline="0" dirty="0" smtClean="0">
              <a:solidFill>
                <a:schemeClr val="bg1"/>
              </a:solidFill>
            </a:rPr>
            <a:t>Lali Tchelidze</a:t>
          </a:r>
        </a:p>
        <a:p>
          <a:pPr lvl="0" algn="ctr" defTabSz="355600">
            <a:lnSpc>
              <a:spcPct val="90000"/>
            </a:lnSpc>
            <a:spcBef>
              <a:spcPct val="0"/>
            </a:spcBef>
            <a:spcAft>
              <a:spcPct val="35000"/>
            </a:spcAft>
          </a:pPr>
          <a:r>
            <a:rPr lang="sv-SE" sz="800" b="0" kern="1200" baseline="0" dirty="0" smtClean="0">
              <a:solidFill>
                <a:schemeClr val="bg1"/>
              </a:solidFill>
            </a:rPr>
            <a:t>Cyrille Thomas</a:t>
          </a:r>
        </a:p>
        <a:p>
          <a:pPr lvl="0" algn="ctr" defTabSz="355600">
            <a:lnSpc>
              <a:spcPct val="90000"/>
            </a:lnSpc>
            <a:spcBef>
              <a:spcPct val="0"/>
            </a:spcBef>
            <a:spcAft>
              <a:spcPct val="35000"/>
            </a:spcAft>
          </a:pPr>
          <a:r>
            <a:rPr lang="sv-SE" sz="800" b="0" kern="1200" baseline="0" dirty="0" smtClean="0">
              <a:solidFill>
                <a:schemeClr val="bg1"/>
              </a:solidFill>
            </a:rPr>
            <a:t>Hinko Kocevar</a:t>
          </a:r>
        </a:p>
        <a:p>
          <a:pPr lvl="0" algn="ctr" defTabSz="355600">
            <a:lnSpc>
              <a:spcPct val="90000"/>
            </a:lnSpc>
            <a:spcBef>
              <a:spcPct val="0"/>
            </a:spcBef>
            <a:spcAft>
              <a:spcPct val="35000"/>
            </a:spcAft>
          </a:pPr>
          <a:r>
            <a:rPr lang="sv-SE" sz="800" b="0" kern="1200" baseline="0" dirty="0" smtClean="0">
              <a:solidFill>
                <a:schemeClr val="bg1"/>
              </a:solidFill>
            </a:rPr>
            <a:t>Maurizio Donna</a:t>
          </a:r>
        </a:p>
        <a:p>
          <a:pPr lvl="0" algn="ctr" defTabSz="355600">
            <a:lnSpc>
              <a:spcPct val="90000"/>
            </a:lnSpc>
            <a:spcBef>
              <a:spcPct val="0"/>
            </a:spcBef>
            <a:spcAft>
              <a:spcPct val="35000"/>
            </a:spcAft>
          </a:pPr>
          <a:r>
            <a:rPr lang="en-US" sz="800" b="0" kern="1200" dirty="0" err="1" smtClean="0">
              <a:solidFill>
                <a:schemeClr val="bg1"/>
              </a:solidFill>
            </a:rPr>
            <a:t>Viatcheslav</a:t>
          </a:r>
          <a:r>
            <a:rPr lang="en-US" sz="800" b="0" kern="1200" dirty="0" smtClean="0">
              <a:solidFill>
                <a:schemeClr val="bg1"/>
              </a:solidFill>
            </a:rPr>
            <a:t>  </a:t>
          </a:r>
          <a:r>
            <a:rPr lang="en-US" sz="800" b="0" kern="1200" dirty="0" err="1" smtClean="0">
              <a:solidFill>
                <a:schemeClr val="bg1"/>
              </a:solidFill>
            </a:rPr>
            <a:t>Grishin</a:t>
          </a:r>
          <a:r>
            <a:rPr lang="en-US" sz="800" b="0" kern="1200" dirty="0" smtClean="0">
              <a:solidFill>
                <a:schemeClr val="bg1"/>
              </a:solidFill>
            </a:rPr>
            <a:t> </a:t>
          </a:r>
          <a:endParaRPr lang="sv-SE" sz="800" b="0" kern="1200" baseline="0" dirty="0" smtClean="0">
            <a:solidFill>
              <a:schemeClr val="bg1"/>
            </a:solidFill>
          </a:endParaRPr>
        </a:p>
        <a:p>
          <a:pPr lvl="0" algn="ctr" defTabSz="355600">
            <a:lnSpc>
              <a:spcPct val="90000"/>
            </a:lnSpc>
            <a:spcBef>
              <a:spcPct val="0"/>
            </a:spcBef>
            <a:spcAft>
              <a:spcPct val="35000"/>
            </a:spcAft>
          </a:pPr>
          <a:r>
            <a:rPr lang="sv-SE" sz="800" b="0" i="0" kern="1200" baseline="0" dirty="0" smtClean="0">
              <a:solidFill>
                <a:schemeClr val="bg1"/>
              </a:solidFill>
            </a:rPr>
            <a:t>Michal Jarosz (oPAC)</a:t>
          </a:r>
        </a:p>
        <a:p>
          <a:pPr lvl="0" algn="ctr" defTabSz="355600">
            <a:lnSpc>
              <a:spcPct val="90000"/>
            </a:lnSpc>
            <a:spcBef>
              <a:spcPct val="0"/>
            </a:spcBef>
            <a:spcAft>
              <a:spcPct val="35000"/>
            </a:spcAft>
          </a:pPr>
          <a:r>
            <a:rPr lang="sv-SE" sz="800" b="0" i="0" kern="1200" baseline="0" dirty="0" smtClean="0">
              <a:solidFill>
                <a:schemeClr val="bg1"/>
              </a:solidFill>
            </a:rPr>
            <a:t>Charlotte Roose (oPAC)</a:t>
          </a:r>
        </a:p>
        <a:p>
          <a:pPr lvl="0" algn="ctr" defTabSz="355600">
            <a:lnSpc>
              <a:spcPct val="90000"/>
            </a:lnSpc>
            <a:spcBef>
              <a:spcPct val="0"/>
            </a:spcBef>
            <a:spcAft>
              <a:spcPct val="35000"/>
            </a:spcAft>
          </a:pPr>
          <a:r>
            <a:rPr lang="sv-SE" sz="800" kern="1200" baseline="0" dirty="0" smtClean="0">
              <a:solidFill>
                <a:srgbClr val="FFC000"/>
              </a:solidFill>
            </a:rPr>
            <a:t>Luigi Esposito</a:t>
          </a:r>
        </a:p>
        <a:p>
          <a:pPr lvl="0" algn="ctr" defTabSz="355600">
            <a:lnSpc>
              <a:spcPct val="90000"/>
            </a:lnSpc>
            <a:spcBef>
              <a:spcPct val="0"/>
            </a:spcBef>
            <a:spcAft>
              <a:spcPct val="35000"/>
            </a:spcAft>
          </a:pPr>
          <a:r>
            <a:rPr lang="en-GB" sz="800" b="0" i="0" kern="1200" baseline="0" dirty="0" err="1" smtClean="0">
              <a:solidFill>
                <a:srgbClr val="FFC000"/>
              </a:solidFill>
            </a:rPr>
            <a:t>Duy</a:t>
          </a:r>
          <a:r>
            <a:rPr lang="en-GB" sz="800" b="0" i="0" kern="1200" baseline="0" dirty="0" smtClean="0">
              <a:solidFill>
                <a:srgbClr val="FFC000"/>
              </a:solidFill>
            </a:rPr>
            <a:t> Phan</a:t>
          </a:r>
          <a:endParaRPr lang="sv-SE" sz="800" b="0" i="0" kern="1200" baseline="0" dirty="0" smtClean="0">
            <a:solidFill>
              <a:srgbClr val="FFC000"/>
            </a:solidFill>
          </a:endParaRPr>
        </a:p>
      </dsp:txBody>
      <dsp:txXfrm>
        <a:off x="5789274" y="2327823"/>
        <a:ext cx="1262794" cy="3005267"/>
      </dsp:txXfrm>
    </dsp:sp>
    <dsp:sp modelId="{E9DDF99E-08BB-4180-9527-D8DFD37F83F3}">
      <dsp:nvSpPr>
        <dsp:cNvPr id="0" name=""/>
        <dsp:cNvSpPr/>
      </dsp:nvSpPr>
      <dsp:spPr>
        <a:xfrm>
          <a:off x="7517256" y="2327823"/>
          <a:ext cx="1275289" cy="9068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INTEGRATION</a:t>
          </a:r>
        </a:p>
        <a:p>
          <a:pPr lvl="0" algn="ctr" defTabSz="355600">
            <a:lnSpc>
              <a:spcPct val="90000"/>
            </a:lnSpc>
            <a:spcBef>
              <a:spcPct val="0"/>
            </a:spcBef>
            <a:spcAft>
              <a:spcPct val="35000"/>
            </a:spcAft>
          </a:pPr>
          <a:r>
            <a:rPr lang="sv-SE" sz="800" b="1" kern="1200" baseline="0" dirty="0" smtClean="0">
              <a:solidFill>
                <a:schemeClr val="bg1"/>
              </a:solidFill>
            </a:rPr>
            <a:t>David McGinnis  - GL</a:t>
          </a:r>
        </a:p>
        <a:p>
          <a:pPr lvl="0" algn="ctr" defTabSz="355600">
            <a:lnSpc>
              <a:spcPct val="90000"/>
            </a:lnSpc>
            <a:spcBef>
              <a:spcPct val="0"/>
            </a:spcBef>
            <a:spcAft>
              <a:spcPct val="35000"/>
            </a:spcAft>
          </a:pPr>
          <a:r>
            <a:rPr lang="sv-SE" sz="800" b="1" kern="1200" baseline="0" dirty="0" smtClean="0">
              <a:solidFill>
                <a:schemeClr val="bg1"/>
              </a:solidFill>
            </a:rPr>
            <a:t>Stephen Molloy – Deputy GL</a:t>
          </a:r>
        </a:p>
        <a:p>
          <a:pPr lvl="0" algn="ctr" defTabSz="355600">
            <a:lnSpc>
              <a:spcPct val="90000"/>
            </a:lnSpc>
            <a:spcBef>
              <a:spcPct val="0"/>
            </a:spcBef>
            <a:spcAft>
              <a:spcPct val="35000"/>
            </a:spcAft>
          </a:pPr>
          <a:r>
            <a:rPr lang="sv-SE" sz="800" b="0" kern="1200" baseline="0" dirty="0" smtClean="0">
              <a:solidFill>
                <a:schemeClr val="bg1"/>
              </a:solidFill>
            </a:rPr>
            <a:t>Eugene Tanke</a:t>
          </a:r>
        </a:p>
        <a:p>
          <a:pPr lvl="0" algn="ctr" defTabSz="355600">
            <a:lnSpc>
              <a:spcPct val="90000"/>
            </a:lnSpc>
            <a:spcBef>
              <a:spcPct val="0"/>
            </a:spcBef>
            <a:spcAft>
              <a:spcPct val="35000"/>
            </a:spcAft>
          </a:pPr>
          <a:r>
            <a:rPr lang="sv-SE" sz="800" b="0" kern="1200" baseline="0" dirty="0" smtClean="0">
              <a:solidFill>
                <a:schemeClr val="bg1"/>
              </a:solidFill>
            </a:rPr>
            <a:t>Nikolaos Gazis</a:t>
          </a:r>
        </a:p>
      </dsp:txBody>
      <dsp:txXfrm>
        <a:off x="7517256" y="2327823"/>
        <a:ext cx="1275289" cy="906840"/>
      </dsp:txXfrm>
    </dsp:sp>
    <dsp:sp modelId="{80F2A040-83B5-4C4D-A75A-A3725035AE86}">
      <dsp:nvSpPr>
        <dsp:cNvPr id="0" name=""/>
        <dsp:cNvSpPr/>
      </dsp:nvSpPr>
      <dsp:spPr>
        <a:xfrm>
          <a:off x="2044510" y="876379"/>
          <a:ext cx="2241415" cy="8833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baseline="0" dirty="0" smtClean="0">
              <a:solidFill>
                <a:schemeClr val="bg1"/>
              </a:solidFill>
            </a:rPr>
            <a:t>Håkan Danared – Deputy Head of Division</a:t>
          </a:r>
        </a:p>
        <a:p>
          <a:pPr lvl="0" algn="ctr" defTabSz="355600">
            <a:lnSpc>
              <a:spcPct val="90000"/>
            </a:lnSpc>
            <a:spcBef>
              <a:spcPct val="0"/>
            </a:spcBef>
            <a:spcAft>
              <a:spcPct val="35000"/>
            </a:spcAft>
          </a:pPr>
          <a:r>
            <a:rPr lang="sv-SE" sz="800" kern="1200" baseline="0" dirty="0" smtClean="0">
              <a:solidFill>
                <a:schemeClr val="bg1"/>
              </a:solidFill>
            </a:rPr>
            <a:t>John Weisend II – Deputy Head of Acc Projects</a:t>
          </a:r>
        </a:p>
        <a:p>
          <a:pPr lvl="0" algn="ctr" defTabSz="355600">
            <a:lnSpc>
              <a:spcPct val="90000"/>
            </a:lnSpc>
            <a:spcBef>
              <a:spcPct val="0"/>
            </a:spcBef>
            <a:spcAft>
              <a:spcPct val="35000"/>
            </a:spcAft>
          </a:pPr>
          <a:r>
            <a:rPr lang="sv-SE" sz="800" kern="1200" baseline="0" dirty="0" smtClean="0">
              <a:solidFill>
                <a:schemeClr val="bg1"/>
              </a:solidFill>
            </a:rPr>
            <a:t>David McGinnis – Chief Engineer</a:t>
          </a:r>
        </a:p>
        <a:p>
          <a:pPr lvl="0" algn="ctr" defTabSz="355600">
            <a:lnSpc>
              <a:spcPct val="90000"/>
            </a:lnSpc>
            <a:spcBef>
              <a:spcPct val="0"/>
            </a:spcBef>
            <a:spcAft>
              <a:spcPct val="35000"/>
            </a:spcAft>
          </a:pPr>
          <a:r>
            <a:rPr lang="sv-SE" sz="800" kern="1200" baseline="0" dirty="0" err="1" smtClean="0">
              <a:solidFill>
                <a:schemeClr val="bg1"/>
              </a:solidFill>
            </a:rPr>
            <a:t>Lali</a:t>
          </a:r>
          <a:r>
            <a:rPr lang="sv-SE" sz="800" kern="1200" baseline="0" dirty="0" smtClean="0">
              <a:solidFill>
                <a:schemeClr val="bg1"/>
              </a:solidFill>
            </a:rPr>
            <a:t> </a:t>
          </a:r>
          <a:r>
            <a:rPr lang="sv-SE" sz="800" kern="1200" baseline="0" dirty="0" err="1" smtClean="0">
              <a:solidFill>
                <a:schemeClr val="bg1"/>
              </a:solidFill>
            </a:rPr>
            <a:t>Tchelidze</a:t>
          </a:r>
          <a:r>
            <a:rPr lang="sv-SE" sz="800" kern="1200" baseline="0" dirty="0" smtClean="0">
              <a:solidFill>
                <a:schemeClr val="bg1"/>
              </a:solidFill>
            </a:rPr>
            <a:t> – Safety</a:t>
          </a:r>
        </a:p>
        <a:p>
          <a:pPr lvl="0" algn="ctr" defTabSz="355600">
            <a:lnSpc>
              <a:spcPct val="90000"/>
            </a:lnSpc>
            <a:spcBef>
              <a:spcPct val="0"/>
            </a:spcBef>
            <a:spcAft>
              <a:spcPct val="35000"/>
            </a:spcAft>
          </a:pPr>
          <a:r>
            <a:rPr lang="sv-SE" sz="800" kern="1200" baseline="0" dirty="0" smtClean="0">
              <a:solidFill>
                <a:schemeClr val="bg1"/>
              </a:solidFill>
            </a:rPr>
            <a:t>Steve Peggs (C)</a:t>
          </a:r>
        </a:p>
      </dsp:txBody>
      <dsp:txXfrm>
        <a:off x="2044510" y="876379"/>
        <a:ext cx="2241415" cy="883356"/>
      </dsp:txXfrm>
    </dsp:sp>
    <dsp:sp modelId="{2F5BE7C0-F7D6-4361-95FD-D95EF5C3C775}">
      <dsp:nvSpPr>
        <dsp:cNvPr id="0" name=""/>
        <dsp:cNvSpPr/>
      </dsp:nvSpPr>
      <dsp:spPr>
        <a:xfrm>
          <a:off x="4666154" y="1015746"/>
          <a:ext cx="1780134" cy="5966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kern="1200" baseline="0" dirty="0" smtClean="0">
              <a:solidFill>
                <a:schemeClr val="bg1"/>
              </a:solidFill>
            </a:rPr>
            <a:t>Caroline Prabert - Personal Assistant</a:t>
          </a:r>
        </a:p>
        <a:p>
          <a:pPr lvl="0" algn="ctr" defTabSz="355600">
            <a:lnSpc>
              <a:spcPct val="90000"/>
            </a:lnSpc>
            <a:spcBef>
              <a:spcPct val="0"/>
            </a:spcBef>
            <a:spcAft>
              <a:spcPct val="35000"/>
            </a:spcAft>
          </a:pPr>
          <a:r>
            <a:rPr lang="sv-SE" sz="800" kern="1200" baseline="0" dirty="0" smtClean="0">
              <a:solidFill>
                <a:schemeClr val="bg1"/>
              </a:solidFill>
            </a:rPr>
            <a:t>Gunilla Jacobsson - Divisional Planning A.</a:t>
          </a:r>
        </a:p>
        <a:p>
          <a:pPr lvl="0" algn="ctr" defTabSz="355600">
            <a:lnSpc>
              <a:spcPct val="90000"/>
            </a:lnSpc>
            <a:spcBef>
              <a:spcPct val="0"/>
            </a:spcBef>
            <a:spcAft>
              <a:spcPct val="35000"/>
            </a:spcAft>
          </a:pPr>
          <a:r>
            <a:rPr lang="sv-SE" sz="800" b="0" kern="1200" baseline="0" dirty="0" smtClean="0">
              <a:solidFill>
                <a:schemeClr val="bg1"/>
              </a:solidFill>
            </a:rPr>
            <a:t>Solveig Aas - Team Assistant</a:t>
          </a:r>
          <a:endParaRPr lang="sv-SE" sz="800" b="0" kern="1200" baseline="0" dirty="0">
            <a:solidFill>
              <a:schemeClr val="bg1"/>
            </a:solidFill>
          </a:endParaRPr>
        </a:p>
      </dsp:txBody>
      <dsp:txXfrm>
        <a:off x="4666154" y="1015746"/>
        <a:ext cx="1780134" cy="596656"/>
      </dsp:txXfrm>
    </dsp:sp>
    <dsp:sp modelId="{79E31E16-2FD8-4EC7-802B-DB589E8BCA36}">
      <dsp:nvSpPr>
        <dsp:cNvPr id="0" name=""/>
        <dsp:cNvSpPr/>
      </dsp:nvSpPr>
      <dsp:spPr>
        <a:xfrm>
          <a:off x="7728904" y="3580842"/>
          <a:ext cx="816013" cy="16327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sv-SE" sz="800" b="1" kern="1200" baseline="0" dirty="0" smtClean="0">
              <a:solidFill>
                <a:schemeClr val="tx1"/>
              </a:solidFill>
            </a:rPr>
            <a:t>ENGINEERING SECTION</a:t>
          </a:r>
        </a:p>
        <a:p>
          <a:pPr lvl="0" algn="ctr" defTabSz="355600">
            <a:lnSpc>
              <a:spcPct val="90000"/>
            </a:lnSpc>
            <a:spcBef>
              <a:spcPct val="0"/>
            </a:spcBef>
            <a:spcAft>
              <a:spcPct val="35000"/>
            </a:spcAft>
          </a:pPr>
          <a:r>
            <a:rPr lang="sv-SE" sz="800" b="1" kern="1200" baseline="0" dirty="0" smtClean="0">
              <a:solidFill>
                <a:schemeClr val="bg1"/>
              </a:solidFill>
            </a:rPr>
            <a:t>Stephen Molloy – SL</a:t>
          </a:r>
        </a:p>
        <a:p>
          <a:pPr lvl="0" algn="ctr" defTabSz="355600">
            <a:lnSpc>
              <a:spcPct val="90000"/>
            </a:lnSpc>
            <a:spcBef>
              <a:spcPct val="0"/>
            </a:spcBef>
            <a:spcAft>
              <a:spcPct val="35000"/>
            </a:spcAft>
          </a:pPr>
          <a:r>
            <a:rPr lang="sv-SE" sz="800" b="0" kern="1200" baseline="0" dirty="0" smtClean="0">
              <a:solidFill>
                <a:schemeClr val="bg1"/>
              </a:solidFill>
            </a:rPr>
            <a:t>Aurélien Ponton</a:t>
          </a:r>
        </a:p>
        <a:p>
          <a:pPr lvl="0" algn="ctr" defTabSz="355600">
            <a:lnSpc>
              <a:spcPct val="90000"/>
            </a:lnSpc>
            <a:spcBef>
              <a:spcPct val="0"/>
            </a:spcBef>
            <a:spcAft>
              <a:spcPct val="35000"/>
            </a:spcAft>
          </a:pPr>
          <a:r>
            <a:rPr lang="sv-SE" sz="800" b="0" kern="1200" baseline="0" dirty="0" smtClean="0">
              <a:solidFill>
                <a:schemeClr val="bg1"/>
              </a:solidFill>
            </a:rPr>
            <a:t>Enric Bargall</a:t>
          </a:r>
          <a:r>
            <a:rPr lang="en-US" sz="800" b="0" kern="1200" baseline="0" dirty="0" smtClean="0">
              <a:solidFill>
                <a:schemeClr val="bg1"/>
              </a:solidFill>
            </a:rPr>
            <a:t>ó</a:t>
          </a:r>
        </a:p>
        <a:p>
          <a:pPr lvl="0" algn="ctr" defTabSz="355600">
            <a:lnSpc>
              <a:spcPct val="90000"/>
            </a:lnSpc>
            <a:spcBef>
              <a:spcPct val="0"/>
            </a:spcBef>
            <a:spcAft>
              <a:spcPct val="35000"/>
            </a:spcAft>
          </a:pPr>
          <a:r>
            <a:rPr lang="sv-SE" sz="800" b="0" kern="1200" baseline="0" dirty="0" smtClean="0">
              <a:solidFill>
                <a:schemeClr val="bg1"/>
              </a:solidFill>
            </a:rPr>
            <a:t>Edgar Sargsyan</a:t>
          </a:r>
        </a:p>
        <a:p>
          <a:pPr lvl="0" algn="ctr" defTabSz="355600">
            <a:lnSpc>
              <a:spcPct val="90000"/>
            </a:lnSpc>
            <a:spcBef>
              <a:spcPct val="0"/>
            </a:spcBef>
            <a:spcAft>
              <a:spcPct val="35000"/>
            </a:spcAft>
          </a:pPr>
          <a:r>
            <a:rPr lang="sv-SE" sz="800" b="0" kern="1200" baseline="0" dirty="0" smtClean="0">
              <a:solidFill>
                <a:srgbClr val="FFC000"/>
              </a:solidFill>
            </a:rPr>
            <a:t>Inigo Alonso</a:t>
          </a:r>
        </a:p>
      </dsp:txBody>
      <dsp:txXfrm>
        <a:off x="7728904" y="3580842"/>
        <a:ext cx="816013" cy="16327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54077A-2A53-5E4F-A948-EF36275980EC}" type="datetimeFigureOut">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260237-65E6-CB4A-ACFB-27E3E4173453}" type="slidenum">
              <a:rPr lang="en-US" smtClean="0"/>
              <a:t>‹#›</a:t>
            </a:fld>
            <a:endParaRPr lang="en-US"/>
          </a:p>
        </p:txBody>
      </p:sp>
    </p:spTree>
    <p:extLst>
      <p:ext uri="{BB962C8B-B14F-4D97-AF65-F5344CB8AC3E}">
        <p14:creationId xmlns:p14="http://schemas.microsoft.com/office/powerpoint/2010/main" val="10582946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in-kind and bilateral agreements for pre-construction</a:t>
            </a:r>
            <a:r>
              <a:rPr lang="en-US" baseline="0" dirty="0" smtClean="0"/>
              <a:t> phase which now are being transformed into in-kind contracts for construction</a:t>
            </a:r>
            <a:endParaRPr lang="en-US" dirty="0"/>
          </a:p>
        </p:txBody>
      </p:sp>
      <p:sp>
        <p:nvSpPr>
          <p:cNvPr id="4" name="Slide Number Placeholder 3"/>
          <p:cNvSpPr>
            <a:spLocks noGrp="1"/>
          </p:cNvSpPr>
          <p:nvPr>
            <p:ph type="sldNum" sz="quarter" idx="10"/>
          </p:nvPr>
        </p:nvSpPr>
        <p:spPr/>
        <p:txBody>
          <a:bodyPr/>
          <a:lstStyle/>
          <a:p>
            <a:fld id="{A3260237-65E6-CB4A-ACFB-27E3E4173453}" type="slidenum">
              <a:rPr lang="en-US" smtClean="0"/>
              <a:t>5</a:t>
            </a:fld>
            <a:endParaRPr lang="en-US"/>
          </a:p>
        </p:txBody>
      </p:sp>
    </p:spTree>
    <p:extLst>
      <p:ext uri="{BB962C8B-B14F-4D97-AF65-F5344CB8AC3E}">
        <p14:creationId xmlns:p14="http://schemas.microsoft.com/office/powerpoint/2010/main" val="198668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r>
              <a:rPr lang="en-US" smtClean="0"/>
              <a:t>Schedule</a:t>
            </a:r>
            <a:r>
              <a:rPr lang="en-US" baseline="0" smtClean="0"/>
              <a:t> variance = Earned – Schedule</a:t>
            </a:r>
          </a:p>
          <a:p>
            <a:r>
              <a:rPr lang="en-US" baseline="0" smtClean="0"/>
              <a:t>Cost Variance = Actuals - Earned</a:t>
            </a:r>
            <a:endParaRPr lang="en-US" smtClean="0"/>
          </a:p>
          <a:p>
            <a:endParaRPr lang="en-US" smtClean="0"/>
          </a:p>
          <a:p>
            <a:r>
              <a:rPr lang="en-US" smtClean="0"/>
              <a:t>SPI = Earned/Scheduled</a:t>
            </a:r>
          </a:p>
          <a:p>
            <a:r>
              <a:rPr lang="en-US" smtClean="0"/>
              <a:t>CPI</a:t>
            </a:r>
            <a:r>
              <a:rPr lang="en-US" baseline="0" smtClean="0"/>
              <a:t> = Earned/Actuals</a:t>
            </a:r>
          </a:p>
          <a:p>
            <a:endParaRPr lang="en-US" smtClean="0"/>
          </a:p>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a:p>
        </p:txBody>
      </p:sp>
    </p:spTree>
    <p:extLst>
      <p:ext uri="{BB962C8B-B14F-4D97-AF65-F5344CB8AC3E}">
        <p14:creationId xmlns:p14="http://schemas.microsoft.com/office/powerpoint/2010/main" val="238596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22</a:t>
            </a:fld>
            <a:endParaRPr lang="sv-SE"/>
          </a:p>
        </p:txBody>
      </p:sp>
    </p:spTree>
    <p:extLst>
      <p:ext uri="{BB962C8B-B14F-4D97-AF65-F5344CB8AC3E}">
        <p14:creationId xmlns:p14="http://schemas.microsoft.com/office/powerpoint/2010/main" val="107537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10/11/15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9932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10/11/15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239597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10/11/15</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214895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10/11/15</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760713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10/11/15</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06318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xml.rels><?xml version="1.0" encoding="UTF-8" standalone="yes"?>
<Relationships xmlns="http://schemas.openxmlformats.org/package/2006/relationships"><Relationship Id="rId9" Type="http://schemas.openxmlformats.org/officeDocument/2006/relationships/image" Target="../media/image10.jpeg"/><Relationship Id="rId20" Type="http://schemas.openxmlformats.org/officeDocument/2006/relationships/image" Target="../media/image21.jpeg"/><Relationship Id="rId21" Type="http://schemas.openxmlformats.org/officeDocument/2006/relationships/image" Target="../media/image22.tiff"/><Relationship Id="rId22" Type="http://schemas.openxmlformats.org/officeDocument/2006/relationships/image" Target="../media/image23.gif"/><Relationship Id="rId23" Type="http://schemas.openxmlformats.org/officeDocument/2006/relationships/image" Target="file://localhost/Users/heine/Dropbox/rasterAPT/scans/raster_anim_path.gif" TargetMode="External"/><Relationship Id="rId10" Type="http://schemas.openxmlformats.org/officeDocument/2006/relationships/image" Target="../media/image11.png"/><Relationship Id="rId11" Type="http://schemas.openxmlformats.org/officeDocument/2006/relationships/image" Target="../media/image12.jpe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jpeg"/><Relationship Id="rId15" Type="http://schemas.openxmlformats.org/officeDocument/2006/relationships/image" Target="../media/image16.jpeg"/><Relationship Id="rId16" Type="http://schemas.openxmlformats.org/officeDocument/2006/relationships/image" Target="../media/image17.jpeg"/><Relationship Id="rId17" Type="http://schemas.openxmlformats.org/officeDocument/2006/relationships/image" Target="../media/image18.jpeg"/><Relationship Id="rId18" Type="http://schemas.openxmlformats.org/officeDocument/2006/relationships/image" Target="../media/image19.jpeg"/><Relationship Id="rId1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sv-SE" sz="4000" dirty="0" smtClean="0">
                <a:solidFill>
                  <a:srgbClr val="FFFFFF"/>
                </a:solidFill>
              </a:rPr>
              <a:t>Accelerator </a:t>
            </a:r>
            <a:r>
              <a:rPr lang="sv-SE" sz="4000" dirty="0" smtClean="0">
                <a:solidFill>
                  <a:srgbClr val="FFFFFF"/>
                </a:solidFill>
              </a:rPr>
              <a:t>Retreat</a:t>
            </a:r>
            <a:endParaRPr lang="sv-SE" sz="4000" dirty="0">
              <a:solidFill>
                <a:srgbClr val="FFFFFF"/>
              </a:solidFill>
            </a:endParaRPr>
          </a:p>
        </p:txBody>
      </p:sp>
      <p:sp>
        <p:nvSpPr>
          <p:cNvPr id="3" name="Subtitle 2"/>
          <p:cNvSpPr>
            <a:spLocks noGrp="1"/>
          </p:cNvSpPr>
          <p:nvPr>
            <p:ph type="subTitle" idx="1"/>
          </p:nvPr>
        </p:nvSpPr>
        <p:spPr/>
        <p:txBody>
          <a:bodyPr>
            <a:noAutofit/>
          </a:bodyPr>
          <a:lstStyle/>
          <a:p>
            <a:r>
              <a:rPr lang="sv-SE" sz="2000" dirty="0" smtClean="0">
                <a:solidFill>
                  <a:schemeClr val="bg1"/>
                </a:solidFill>
              </a:rPr>
              <a:t>Mats Lindroos</a:t>
            </a:r>
          </a:p>
          <a:p>
            <a:r>
              <a:rPr lang="sv-SE" sz="2000" dirty="0" err="1" smtClean="0">
                <a:solidFill>
                  <a:schemeClr val="bg1"/>
                </a:solidFill>
              </a:rPr>
              <a:t>Head</a:t>
            </a:r>
            <a:r>
              <a:rPr lang="sv-SE" sz="2000" dirty="0" smtClean="0">
                <a:solidFill>
                  <a:schemeClr val="bg1"/>
                </a:solidFill>
              </a:rPr>
              <a:t> </a:t>
            </a:r>
            <a:r>
              <a:rPr lang="sv-SE" sz="2000" dirty="0" err="1" smtClean="0">
                <a:solidFill>
                  <a:schemeClr val="bg1"/>
                </a:solidFill>
              </a:rPr>
              <a:t>of</a:t>
            </a:r>
            <a:r>
              <a:rPr lang="sv-SE" sz="2000" dirty="0" smtClean="0">
                <a:solidFill>
                  <a:schemeClr val="bg1"/>
                </a:solidFill>
              </a:rPr>
              <a:t> Accelerator</a:t>
            </a:r>
            <a:endParaRPr lang="sv-SE" sz="200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defTabSz="914400">
              <a:lnSpc>
                <a:spcPct val="120000"/>
              </a:lnSpc>
            </a:pPr>
            <a:r>
              <a:rPr lang="en-GB" sz="1600" dirty="0">
                <a:solidFill>
                  <a:srgbClr val="FFFFFF"/>
                </a:solidFill>
                <a:latin typeface="Calibri"/>
                <a:hlinkClick r:id="rId2"/>
              </a:rPr>
              <a:t>www.europeanspallationsource.se</a:t>
            </a:r>
            <a:endParaRPr lang="en-GB" sz="1600" dirty="0">
              <a:solidFill>
                <a:srgbClr val="FFFFFF"/>
              </a:solidFill>
              <a:latin typeface="Calibri"/>
            </a:endParaRPr>
          </a:p>
          <a:p>
            <a:pPr algn="ctr" defTabSz="914400"/>
            <a:r>
              <a:rPr lang="en-GB" sz="1400" dirty="0" smtClean="0">
                <a:solidFill>
                  <a:srgbClr val="FFFFFF"/>
                </a:solidFill>
                <a:latin typeface="Calibri"/>
              </a:rPr>
              <a:t>November 2015</a:t>
            </a:r>
            <a:endParaRPr lang="en-GB" sz="1400" dirty="0">
              <a:solidFill>
                <a:srgbClr val="FFFFFF"/>
              </a:solidFill>
              <a:latin typeface="Calibri"/>
            </a:endParaRPr>
          </a:p>
        </p:txBody>
      </p:sp>
    </p:spTree>
    <p:extLst>
      <p:ext uri="{BB962C8B-B14F-4D97-AF65-F5344CB8AC3E}">
        <p14:creationId xmlns:p14="http://schemas.microsoft.com/office/powerpoint/2010/main" val="30397127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EVM Graph</a:t>
            </a:r>
            <a:endParaRPr lang="en-AU"/>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a:p>
        </p:txBody>
      </p:sp>
      <p:sp>
        <p:nvSpPr>
          <p:cNvPr id="8" name="TextBox 7"/>
          <p:cNvSpPr txBox="1"/>
          <p:nvPr/>
        </p:nvSpPr>
        <p:spPr>
          <a:xfrm>
            <a:off x="209229" y="5110708"/>
            <a:ext cx="8680420" cy="1785104"/>
          </a:xfrm>
          <a:prstGeom prst="rect">
            <a:avLst/>
          </a:prstGeom>
          <a:noFill/>
          <a:ln w="38100" cmpd="sng">
            <a:noFill/>
          </a:ln>
        </p:spPr>
        <p:txBody>
          <a:bodyPr wrap="square" rtlCol="0">
            <a:spAutoFit/>
          </a:bodyPr>
          <a:lstStyle/>
          <a:p>
            <a:r>
              <a:rPr lang="en-US" sz="2000" b="1" u="sng" dirty="0" smtClean="0"/>
              <a:t>Current progress</a:t>
            </a:r>
          </a:p>
          <a:p>
            <a:r>
              <a:rPr lang="en-US" dirty="0"/>
              <a:t>Accelerator Project is Behind Schedule and </a:t>
            </a:r>
            <a:r>
              <a:rPr lang="en-US" dirty="0" smtClean="0"/>
              <a:t>almost on-budget.</a:t>
            </a:r>
          </a:p>
          <a:p>
            <a:endParaRPr lang="en-US" dirty="0" smtClean="0"/>
          </a:p>
          <a:p>
            <a:r>
              <a:rPr lang="en-US" dirty="0"/>
              <a:t>However there is no impact on final delivery on-budget and on-time due to the present CV and SV values. </a:t>
            </a:r>
          </a:p>
          <a:p>
            <a:endParaRPr lang="en-US" b="1" dirty="0" smtClean="0"/>
          </a:p>
        </p:txBody>
      </p:sp>
      <p:sp>
        <p:nvSpPr>
          <p:cNvPr id="17" name="TextBox 16"/>
          <p:cNvSpPr txBox="1"/>
          <p:nvPr/>
        </p:nvSpPr>
        <p:spPr>
          <a:xfrm>
            <a:off x="6997012" y="0"/>
            <a:ext cx="2146989" cy="305105"/>
          </a:xfrm>
          <a:prstGeom prst="rect">
            <a:avLst/>
          </a:prstGeom>
          <a:noFill/>
        </p:spPr>
        <p:txBody>
          <a:bodyPr wrap="square" rtlCol="0">
            <a:spAutoFit/>
          </a:bodyPr>
          <a:lstStyle/>
          <a:p>
            <a:pPr algn="r"/>
            <a:r>
              <a:rPr lang="en-US" sz="1400" smtClean="0">
                <a:solidFill>
                  <a:schemeClr val="bg1"/>
                </a:solidFill>
              </a:rPr>
              <a:t> September 2015</a:t>
            </a:r>
            <a:endParaRPr lang="en-US" sz="1400">
              <a:solidFill>
                <a:schemeClr val="bg1"/>
              </a:solidFill>
            </a:endParaRPr>
          </a:p>
        </p:txBody>
      </p:sp>
      <p:pic>
        <p:nvPicPr>
          <p:cNvPr id="16" name="Picture 15" descr="&lt;CH226&gt;"/>
          <p:cNvPicPr/>
          <p:nvPr/>
        </p:nvPicPr>
        <p:blipFill>
          <a:blip r:embed="rId3">
            <a:extLst>
              <a:ext uri="{28A0092B-C50C-407E-A947-70E740481C1C}">
                <a14:useLocalDpi xmlns:a14="http://schemas.microsoft.com/office/drawing/2010/main" val="0"/>
              </a:ext>
            </a:extLst>
          </a:blip>
          <a:stretch/>
        </p:blipFill>
        <p:spPr>
          <a:xfrm>
            <a:off x="209228" y="1558456"/>
            <a:ext cx="8477571" cy="314673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p:blipFill>
        <p:spPr>
          <a:xfrm>
            <a:off x="811623" y="1746945"/>
            <a:ext cx="698536" cy="757716"/>
          </a:xfrm>
          <a:prstGeom prst="rect">
            <a:avLst/>
          </a:prstGeom>
        </p:spPr>
      </p:pic>
      <p:pic>
        <p:nvPicPr>
          <p:cNvPr id="3" name="Picture 2" descr="&lt;CH224&gt;"/>
          <p:cNvPicPr/>
          <p:nvPr/>
        </p:nvPicPr>
        <p:blipFill>
          <a:blip r:embed="rId5">
            <a:extLst>
              <a:ext uri="{28A0092B-C50C-407E-A947-70E740481C1C}">
                <a14:useLocalDpi xmlns:a14="http://schemas.microsoft.com/office/drawing/2010/main" val="0"/>
              </a:ext>
            </a:extLst>
          </a:blip>
          <a:stretch/>
        </p:blipFill>
        <p:spPr>
          <a:xfrm>
            <a:off x="1542553" y="3607695"/>
            <a:ext cx="5633042" cy="552820"/>
          </a:xfrm>
          <a:prstGeom prst="rect">
            <a:avLst/>
          </a:prstGeom>
        </p:spPr>
      </p:pic>
      <p:sp>
        <p:nvSpPr>
          <p:cNvPr id="9" name="Rectangle 8"/>
          <p:cNvSpPr/>
          <p:nvPr/>
        </p:nvSpPr>
        <p:spPr>
          <a:xfrm>
            <a:off x="4521692" y="3607695"/>
            <a:ext cx="1727039" cy="58890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133629" y="3130693"/>
            <a:ext cx="3025419" cy="404483"/>
          </a:xfrm>
          <a:prstGeom prst="rect">
            <a:avLst/>
          </a:prstGeom>
          <a:solidFill>
            <a:srgbClr val="FF00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SV &amp; CV include INK values </a:t>
            </a:r>
            <a:endParaRPr lang="en-US" dirty="0"/>
          </a:p>
        </p:txBody>
      </p:sp>
    </p:spTree>
    <p:extLst>
      <p:ext uri="{BB962C8B-B14F-4D97-AF65-F5344CB8AC3E}">
        <p14:creationId xmlns:p14="http://schemas.microsoft.com/office/powerpoint/2010/main" val="2370396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600" dirty="0">
                <a:solidFill>
                  <a:srgbClr val="FFFFFF"/>
                </a:solidFill>
              </a:rPr>
              <a:t>Accelerator</a:t>
            </a:r>
            <a:r>
              <a:rPr lang="en-GB" sz="3400" dirty="0" smtClean="0">
                <a:solidFill>
                  <a:srgbClr val="FF0000"/>
                </a:solidFill>
              </a:rPr>
              <a:t> </a:t>
            </a:r>
            <a:r>
              <a:rPr lang="en-GB" sz="3400" dirty="0" smtClean="0"/>
              <a:t>Staff Plan</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t>11</a:t>
            </a:fld>
            <a:endParaRPr lang="sv-SE"/>
          </a:p>
        </p:txBody>
      </p:sp>
      <p:pic>
        <p:nvPicPr>
          <p:cNvPr id="3" name="Picture 2"/>
          <p:cNvPicPr>
            <a:picLocks noChangeAspect="1"/>
          </p:cNvPicPr>
          <p:nvPr/>
        </p:nvPicPr>
        <p:blipFill>
          <a:blip r:embed="rId2"/>
          <a:stretch>
            <a:fillRect/>
          </a:stretch>
        </p:blipFill>
        <p:spPr>
          <a:xfrm>
            <a:off x="0" y="1421455"/>
            <a:ext cx="9144000" cy="5386552"/>
          </a:xfrm>
          <a:prstGeom prst="rect">
            <a:avLst/>
          </a:prstGeom>
        </p:spPr>
      </p:pic>
    </p:spTree>
    <p:extLst>
      <p:ext uri="{BB962C8B-B14F-4D97-AF65-F5344CB8AC3E}">
        <p14:creationId xmlns:p14="http://schemas.microsoft.com/office/powerpoint/2010/main" val="326705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Staff 2016</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12</a:t>
            </a:fld>
            <a:endParaRPr lang="en-GB"/>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12776" y="1556792"/>
            <a:ext cx="6271592" cy="3570957"/>
          </a:xfrm>
          <a:prstGeom prst="rect">
            <a:avLst/>
          </a:prstGeom>
          <a:noFill/>
          <a:ln>
            <a:noFill/>
          </a:ln>
        </p:spPr>
      </p:pic>
      <p:sp>
        <p:nvSpPr>
          <p:cNvPr id="6" name="Rectangle 5"/>
          <p:cNvSpPr/>
          <p:nvPr/>
        </p:nvSpPr>
        <p:spPr>
          <a:xfrm>
            <a:off x="1043608" y="5373216"/>
            <a:ext cx="7416824" cy="864096"/>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187624" y="5445224"/>
            <a:ext cx="7272808" cy="646331"/>
          </a:xfrm>
          <a:prstGeom prst="rect">
            <a:avLst/>
          </a:prstGeom>
        </p:spPr>
        <p:txBody>
          <a:bodyPr wrap="square">
            <a:spAutoFit/>
          </a:bodyPr>
          <a:lstStyle/>
          <a:p>
            <a:pPr algn="ctr"/>
            <a:r>
              <a:rPr lang="en-US" dirty="0"/>
              <a:t>Budget FTE’s for 2016 are forecasted by the work package managers and reflected in P6. There is no seconded staff foreseen in 2016. </a:t>
            </a:r>
          </a:p>
        </p:txBody>
      </p:sp>
    </p:spTree>
    <p:extLst>
      <p:ext uri="{BB962C8B-B14F-4D97-AF65-F5344CB8AC3E}">
        <p14:creationId xmlns:p14="http://schemas.microsoft.com/office/powerpoint/2010/main" val="36021844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Accelerator </a:t>
            </a:r>
            <a:r>
              <a:rPr lang="en-US" dirty="0" smtClean="0"/>
              <a:t>Budget Profile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a:p>
        </p:txBody>
      </p:sp>
      <p:pic>
        <p:nvPicPr>
          <p:cNvPr id="5" name="Picture 4"/>
          <p:cNvPicPr>
            <a:picLocks noChangeAspect="1"/>
          </p:cNvPicPr>
          <p:nvPr/>
        </p:nvPicPr>
        <p:blipFill>
          <a:blip r:embed="rId2"/>
          <a:stretch>
            <a:fillRect/>
          </a:stretch>
        </p:blipFill>
        <p:spPr>
          <a:xfrm>
            <a:off x="152400" y="1478951"/>
            <a:ext cx="8839200" cy="5207000"/>
          </a:xfrm>
          <a:prstGeom prst="rect">
            <a:avLst/>
          </a:prstGeom>
        </p:spPr>
      </p:pic>
      <p:sp>
        <p:nvSpPr>
          <p:cNvPr id="6" name="TextBox 5"/>
          <p:cNvSpPr txBox="1"/>
          <p:nvPr/>
        </p:nvSpPr>
        <p:spPr>
          <a:xfrm>
            <a:off x="5941404" y="2128923"/>
            <a:ext cx="2959125" cy="461665"/>
          </a:xfrm>
          <a:prstGeom prst="rect">
            <a:avLst/>
          </a:prstGeom>
          <a:noFill/>
        </p:spPr>
        <p:txBody>
          <a:bodyPr wrap="square" rtlCol="0">
            <a:spAutoFit/>
          </a:bodyPr>
          <a:lstStyle/>
          <a:p>
            <a:r>
              <a:rPr lang="en-US" sz="2400" b="1" dirty="0" smtClean="0"/>
              <a:t>Total budget: </a:t>
            </a:r>
            <a:r>
              <a:rPr lang="en-US" sz="2400" b="1" dirty="0" smtClean="0"/>
              <a:t>504 </a:t>
            </a:r>
            <a:r>
              <a:rPr lang="en-US" sz="2400" b="1" dirty="0" smtClean="0"/>
              <a:t>M€</a:t>
            </a:r>
            <a:endParaRPr lang="en-US" sz="2400" b="1" dirty="0"/>
          </a:p>
        </p:txBody>
      </p:sp>
    </p:spTree>
    <p:extLst>
      <p:ext uri="{BB962C8B-B14F-4D97-AF65-F5344CB8AC3E}">
        <p14:creationId xmlns:p14="http://schemas.microsoft.com/office/powerpoint/2010/main" val="7982535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budget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graphicFrame>
        <p:nvGraphicFramePr>
          <p:cNvPr id="5" name="Object 4"/>
          <p:cNvGraphicFramePr>
            <a:graphicFrameLocks noChangeAspect="1"/>
          </p:cNvGraphicFramePr>
          <p:nvPr>
            <p:extLst>
              <p:ext uri="{D42A27DB-BD31-4B8C-83A1-F6EECF244321}">
                <p14:modId xmlns:p14="http://schemas.microsoft.com/office/powerpoint/2010/main" val="362749512"/>
              </p:ext>
            </p:extLst>
          </p:nvPr>
        </p:nvGraphicFramePr>
        <p:xfrm>
          <a:off x="422700" y="1569988"/>
          <a:ext cx="8325764" cy="2507084"/>
        </p:xfrm>
        <a:graphic>
          <a:graphicData uri="http://schemas.openxmlformats.org/presentationml/2006/ole">
            <mc:AlternateContent xmlns:mc="http://schemas.openxmlformats.org/markup-compatibility/2006">
              <mc:Choice xmlns:v="urn:schemas-microsoft-com:vml" Requires="v">
                <p:oleObj spid="_x0000_s1047" name="Document" r:id="rId3" imgW="5651500" imgH="1701800" progId="Word.Document.12">
                  <p:embed/>
                </p:oleObj>
              </mc:Choice>
              <mc:Fallback>
                <p:oleObj name="Document" r:id="rId3" imgW="5651500" imgH="1701800" progId="Word.Document.12">
                  <p:embed/>
                  <p:pic>
                    <p:nvPicPr>
                      <p:cNvPr id="0" name=""/>
                      <p:cNvPicPr/>
                      <p:nvPr/>
                    </p:nvPicPr>
                    <p:blipFill>
                      <a:blip r:embed="rId4"/>
                      <a:stretch>
                        <a:fillRect/>
                      </a:stretch>
                    </p:blipFill>
                    <p:spPr>
                      <a:xfrm>
                        <a:off x="422700" y="1569988"/>
                        <a:ext cx="8325764" cy="2507084"/>
                      </a:xfrm>
                      <a:prstGeom prst="rect">
                        <a:avLst/>
                      </a:prstGeom>
                    </p:spPr>
                  </p:pic>
                </p:oleObj>
              </mc:Fallback>
            </mc:AlternateContent>
          </a:graphicData>
        </a:graphic>
      </p:graphicFrame>
      <p:sp>
        <p:nvSpPr>
          <p:cNvPr id="6" name="Rectangle 5"/>
          <p:cNvSpPr/>
          <p:nvPr/>
        </p:nvSpPr>
        <p:spPr>
          <a:xfrm>
            <a:off x="467544" y="3154164"/>
            <a:ext cx="8280920" cy="360040"/>
          </a:xfrm>
          <a:prstGeom prst="rect">
            <a:avLst/>
          </a:prstGeom>
          <a:solidFill>
            <a:srgbClr val="FFFF00">
              <a:alpha val="4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676456" y="3091026"/>
            <a:ext cx="395536" cy="553998"/>
          </a:xfrm>
          <a:prstGeom prst="rect">
            <a:avLst/>
          </a:prstGeom>
          <a:noFill/>
        </p:spPr>
        <p:txBody>
          <a:bodyPr wrap="square" rtlCol="0">
            <a:spAutoFit/>
          </a:bodyPr>
          <a:lstStyle/>
          <a:p>
            <a:r>
              <a:rPr lang="en-US" sz="3000" dirty="0">
                <a:solidFill>
                  <a:srgbClr val="FF0000"/>
                </a:solidFill>
              </a:rPr>
              <a:t>*</a:t>
            </a:r>
          </a:p>
        </p:txBody>
      </p:sp>
      <p:sp>
        <p:nvSpPr>
          <p:cNvPr id="7" name="TextBox 6"/>
          <p:cNvSpPr txBox="1"/>
          <p:nvPr/>
        </p:nvSpPr>
        <p:spPr>
          <a:xfrm>
            <a:off x="8676456" y="2074044"/>
            <a:ext cx="395536" cy="553998"/>
          </a:xfrm>
          <a:prstGeom prst="rect">
            <a:avLst/>
          </a:prstGeom>
          <a:noFill/>
        </p:spPr>
        <p:txBody>
          <a:bodyPr wrap="square" rtlCol="0">
            <a:spAutoFit/>
          </a:bodyPr>
          <a:lstStyle/>
          <a:p>
            <a:r>
              <a:rPr lang="en-US" sz="3000" dirty="0">
                <a:solidFill>
                  <a:srgbClr val="0000FF"/>
                </a:solidFill>
              </a:rPr>
              <a:t>*</a:t>
            </a:r>
          </a:p>
        </p:txBody>
      </p:sp>
      <p:sp>
        <p:nvSpPr>
          <p:cNvPr id="9" name="TextBox 8"/>
          <p:cNvSpPr txBox="1"/>
          <p:nvPr/>
        </p:nvSpPr>
        <p:spPr>
          <a:xfrm>
            <a:off x="467544" y="4077072"/>
            <a:ext cx="8280920" cy="3416320"/>
          </a:xfrm>
          <a:prstGeom prst="rect">
            <a:avLst/>
          </a:prstGeom>
          <a:noFill/>
        </p:spPr>
        <p:txBody>
          <a:bodyPr wrap="square" rtlCol="0">
            <a:spAutoFit/>
          </a:bodyPr>
          <a:lstStyle/>
          <a:p>
            <a:r>
              <a:rPr lang="en-US" sz="3000" dirty="0" smtClean="0">
                <a:solidFill>
                  <a:srgbClr val="0000FF"/>
                </a:solidFill>
              </a:rPr>
              <a:t>* </a:t>
            </a:r>
            <a:r>
              <a:rPr lang="en-US" dirty="0" smtClean="0">
                <a:solidFill>
                  <a:srgbClr val="0000FF"/>
                </a:solidFill>
              </a:rPr>
              <a:t>NOT including the additional costs for racks and cable trays </a:t>
            </a:r>
            <a:r>
              <a:rPr lang="en-US" dirty="0" smtClean="0">
                <a:solidFill>
                  <a:srgbClr val="0000FF"/>
                </a:solidFill>
                <a:sym typeface="Wingdings"/>
              </a:rPr>
              <a:t> on-going detail     evaluation (not yet in P6)</a:t>
            </a:r>
            <a:r>
              <a:rPr lang="en-US" dirty="0" smtClean="0">
                <a:solidFill>
                  <a:srgbClr val="0000FF"/>
                </a:solidFill>
              </a:rPr>
              <a:t> </a:t>
            </a:r>
          </a:p>
          <a:p>
            <a:endParaRPr lang="en-US" dirty="0">
              <a:solidFill>
                <a:srgbClr val="0000FF"/>
              </a:solidFill>
            </a:endParaRPr>
          </a:p>
          <a:p>
            <a:r>
              <a:rPr lang="en-US" sz="3000" dirty="0">
                <a:solidFill>
                  <a:srgbClr val="FF0000"/>
                </a:solidFill>
              </a:rPr>
              <a:t>*</a:t>
            </a:r>
            <a:r>
              <a:rPr lang="en-US" dirty="0">
                <a:solidFill>
                  <a:srgbClr val="0000FF"/>
                </a:solidFill>
              </a:rPr>
              <a:t> </a:t>
            </a:r>
            <a:r>
              <a:rPr lang="en-US" dirty="0">
                <a:solidFill>
                  <a:srgbClr val="FF0000"/>
                </a:solidFill>
                <a:cs typeface="Calibri"/>
              </a:rPr>
              <a:t>Including the </a:t>
            </a:r>
            <a:r>
              <a:rPr lang="en-US" dirty="0">
                <a:solidFill>
                  <a:srgbClr val="FF0000"/>
                </a:solidFill>
                <a:ea typeface="ＭＳ 明朝"/>
                <a:cs typeface="Calibri"/>
              </a:rPr>
              <a:t>Test &amp; Instruments </a:t>
            </a:r>
            <a:r>
              <a:rPr lang="en-US" dirty="0" err="1">
                <a:solidFill>
                  <a:srgbClr val="FF0000"/>
                </a:solidFill>
                <a:ea typeface="ＭＳ 明朝"/>
                <a:cs typeface="Calibri"/>
              </a:rPr>
              <a:t>Cryoplant</a:t>
            </a:r>
            <a:r>
              <a:rPr lang="en-US" dirty="0">
                <a:solidFill>
                  <a:srgbClr val="FF0000"/>
                </a:solidFill>
                <a:ea typeface="ＭＳ 明朝"/>
                <a:cs typeface="Calibri"/>
              </a:rPr>
              <a:t> (“possible” in-kind) but </a:t>
            </a:r>
            <a:r>
              <a:rPr lang="en-US" dirty="0" smtClean="0">
                <a:solidFill>
                  <a:srgbClr val="FF0000"/>
                </a:solidFill>
                <a:ea typeface="ＭＳ 明朝"/>
                <a:cs typeface="Calibri"/>
              </a:rPr>
              <a:t>will be ordered in November 2015</a:t>
            </a:r>
            <a:endParaRPr lang="en-US" dirty="0" smtClean="0">
              <a:solidFill>
                <a:srgbClr val="0000FF"/>
              </a:solidFill>
            </a:endParaRPr>
          </a:p>
          <a:p>
            <a:endParaRPr lang="en-US" dirty="0">
              <a:solidFill>
                <a:srgbClr val="0000FF"/>
              </a:solidFill>
            </a:endParaRPr>
          </a:p>
          <a:p>
            <a:r>
              <a:rPr lang="en-US" sz="3000" dirty="0">
                <a:solidFill>
                  <a:srgbClr val="008000"/>
                </a:solidFill>
              </a:rPr>
              <a:t>*</a:t>
            </a:r>
            <a:r>
              <a:rPr lang="en-US" dirty="0">
                <a:solidFill>
                  <a:srgbClr val="008000"/>
                </a:solidFill>
              </a:rPr>
              <a:t> </a:t>
            </a:r>
            <a:r>
              <a:rPr lang="en-US" dirty="0" smtClean="0">
                <a:solidFill>
                  <a:srgbClr val="008000"/>
                </a:solidFill>
                <a:cs typeface="Calibri"/>
              </a:rPr>
              <a:t>Details in the next page.</a:t>
            </a:r>
            <a:r>
              <a:rPr lang="en-US" dirty="0" smtClean="0">
                <a:solidFill>
                  <a:srgbClr val="008000"/>
                </a:solidFill>
                <a:ea typeface="ＭＳ 明朝"/>
                <a:cs typeface="Calibri"/>
              </a:rPr>
              <a:t> </a:t>
            </a:r>
            <a:endParaRPr lang="en-US" dirty="0" smtClean="0">
              <a:solidFill>
                <a:srgbClr val="008000"/>
              </a:solidFill>
            </a:endParaRPr>
          </a:p>
          <a:p>
            <a:endParaRPr lang="en-US" dirty="0">
              <a:solidFill>
                <a:srgbClr val="0000FF"/>
              </a:solidFill>
            </a:endParaRPr>
          </a:p>
          <a:p>
            <a:endParaRPr lang="en-US" dirty="0">
              <a:solidFill>
                <a:srgbClr val="0000FF"/>
              </a:solidFill>
            </a:endParaRPr>
          </a:p>
          <a:p>
            <a:endParaRPr lang="en-US" dirty="0"/>
          </a:p>
        </p:txBody>
      </p:sp>
      <p:sp>
        <p:nvSpPr>
          <p:cNvPr id="10" name="TextBox 9"/>
          <p:cNvSpPr txBox="1"/>
          <p:nvPr/>
        </p:nvSpPr>
        <p:spPr>
          <a:xfrm>
            <a:off x="8856984" y="3091026"/>
            <a:ext cx="395536" cy="553998"/>
          </a:xfrm>
          <a:prstGeom prst="rect">
            <a:avLst/>
          </a:prstGeom>
          <a:noFill/>
        </p:spPr>
        <p:txBody>
          <a:bodyPr wrap="square" rtlCol="0">
            <a:spAutoFit/>
          </a:bodyPr>
          <a:lstStyle/>
          <a:p>
            <a:r>
              <a:rPr lang="en-US" sz="3000" dirty="0">
                <a:solidFill>
                  <a:srgbClr val="008000"/>
                </a:solidFill>
              </a:rPr>
              <a:t>*</a:t>
            </a:r>
          </a:p>
        </p:txBody>
      </p:sp>
    </p:spTree>
    <p:extLst>
      <p:ext uri="{BB962C8B-B14F-4D97-AF65-F5344CB8AC3E}">
        <p14:creationId xmlns:p14="http://schemas.microsoft.com/office/powerpoint/2010/main" val="7059850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r>
              <a:rPr lang="en-US" sz="3400" dirty="0" smtClean="0"/>
              <a:t>A lot of change</a:t>
            </a:r>
            <a:endParaRPr lang="en-US" sz="3600" dirty="0"/>
          </a:p>
        </p:txBody>
      </p:sp>
      <p:sp>
        <p:nvSpPr>
          <p:cNvPr id="3" name="Content Placeholder 2"/>
          <p:cNvSpPr>
            <a:spLocks noGrp="1"/>
          </p:cNvSpPr>
          <p:nvPr>
            <p:ph idx="1"/>
          </p:nvPr>
        </p:nvSpPr>
        <p:spPr/>
        <p:txBody>
          <a:bodyPr lIns="85699" tIns="42850" rIns="85699" bIns="42850">
            <a:normAutofit fontScale="92500" lnSpcReduction="10000"/>
          </a:bodyPr>
          <a:lstStyle/>
          <a:p>
            <a:pPr marL="342900" indent="-342900">
              <a:buFont typeface="Arial"/>
              <a:buChar char="•"/>
            </a:pPr>
            <a:r>
              <a:rPr lang="en-US" dirty="0" smtClean="0"/>
              <a:t>We have managed a huge amount of work since the start of the construction project</a:t>
            </a:r>
          </a:p>
          <a:p>
            <a:pPr lvl="1" indent="-342900">
              <a:buFont typeface="Arial"/>
              <a:buChar char="•"/>
            </a:pPr>
            <a:r>
              <a:rPr lang="en-US" dirty="0" smtClean="0"/>
              <a:t>Some of us started already in 2009!</a:t>
            </a:r>
          </a:p>
          <a:p>
            <a:pPr marL="342900" indent="-342900">
              <a:buFont typeface="Arial"/>
              <a:buChar char="•"/>
            </a:pPr>
            <a:r>
              <a:rPr lang="en-US" dirty="0" smtClean="0"/>
              <a:t>We have doubled in size twice since 2013</a:t>
            </a:r>
          </a:p>
          <a:p>
            <a:pPr marL="342900" indent="-342900">
              <a:buFont typeface="Arial"/>
              <a:buChar char="•"/>
            </a:pPr>
            <a:r>
              <a:rPr lang="en-US" dirty="0" smtClean="0"/>
              <a:t>We are 30 nationalities in a division consisting of 85 staff members and consultants</a:t>
            </a:r>
          </a:p>
          <a:p>
            <a:pPr lvl="1" indent="-342900">
              <a:buFont typeface="Arial"/>
              <a:buChar char="•"/>
            </a:pPr>
            <a:r>
              <a:rPr lang="en-US" dirty="0" smtClean="0"/>
              <a:t>Different cultural backgrounds and different work training</a:t>
            </a:r>
          </a:p>
          <a:p>
            <a:pPr lvl="1" indent="-342900">
              <a:buFont typeface="Arial"/>
              <a:buChar char="•"/>
            </a:pPr>
            <a:r>
              <a:rPr lang="en-US" dirty="0" smtClean="0"/>
              <a:t>Sweden is a new experience for many of us (renewed experience for some of us!)</a:t>
            </a:r>
          </a:p>
          <a:p>
            <a:pPr>
              <a:buFont typeface="Arial"/>
              <a:buChar char="•"/>
            </a:pPr>
            <a:r>
              <a:rPr lang="en-US" dirty="0" smtClean="0"/>
              <a:t>We just re-organized and are in the process of agreeing on group mandates</a:t>
            </a:r>
          </a:p>
          <a:p>
            <a:pPr marL="0" indent="0">
              <a:buNone/>
            </a:pPr>
            <a:endParaRPr lang="en-US" dirty="0" smtClean="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15</a:t>
            </a:fld>
            <a:endParaRPr lang="sv-SE">
              <a:solidFill>
                <a:prstClr val="black">
                  <a:tint val="75000"/>
                </a:prstClr>
              </a:solidFill>
              <a:latin typeface="Calibri"/>
            </a:endParaRPr>
          </a:p>
        </p:txBody>
      </p:sp>
    </p:spTree>
    <p:extLst>
      <p:ext uri="{BB962C8B-B14F-4D97-AF65-F5344CB8AC3E}">
        <p14:creationId xmlns:p14="http://schemas.microsoft.com/office/powerpoint/2010/main" val="10945111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2825"/>
            <a:ext cx="8229600" cy="4756150"/>
          </a:xfrm>
        </p:spPr>
        <p:txBody>
          <a:bodyPr>
            <a:normAutofit fontScale="55000" lnSpcReduction="20000"/>
          </a:bodyPr>
          <a:lstStyle/>
          <a:p>
            <a:r>
              <a:rPr lang="en-US" dirty="0" smtClean="0"/>
              <a:t>We can only achieve our common goals if we work well together and are happy to work together </a:t>
            </a:r>
          </a:p>
          <a:p>
            <a:endParaRPr lang="en-US" dirty="0" smtClean="0"/>
          </a:p>
          <a:p>
            <a:endParaRPr lang="en-US" dirty="0" smtClean="0"/>
          </a:p>
          <a:p>
            <a:r>
              <a:rPr lang="en-US" dirty="0" smtClean="0"/>
              <a:t>We are not likely to be happy at work unless we all have a good balance between work time and free time</a:t>
            </a:r>
          </a:p>
          <a:p>
            <a:r>
              <a:rPr lang="en-US" dirty="0" smtClean="0"/>
              <a:t>Open communication and transparent process builds confidence which is essential for any well functioning group</a:t>
            </a:r>
          </a:p>
          <a:p>
            <a:r>
              <a:rPr lang="en-US" dirty="0" smtClean="0"/>
              <a:t>ESS has zero tolerance for any form of bullying or harassment</a:t>
            </a:r>
          </a:p>
          <a:p>
            <a:pPr lvl="1"/>
            <a:r>
              <a:rPr lang="en-US" dirty="0" smtClean="0"/>
              <a:t>Open and good communication is the best way to avoid unintentionally “hurt feelings”</a:t>
            </a:r>
          </a:p>
          <a:p>
            <a:pPr lvl="1"/>
            <a:r>
              <a:rPr lang="en-US" dirty="0" smtClean="0"/>
              <a:t>To apologize when things go wrong is important to re-build confidence</a:t>
            </a:r>
          </a:p>
          <a:p>
            <a:r>
              <a:rPr lang="en-US" dirty="0"/>
              <a:t>W</a:t>
            </a:r>
            <a:r>
              <a:rPr lang="en-US" dirty="0" smtClean="0"/>
              <a:t>e can’t be made responsible for things we can’t influence e.g. a sub-contractors actual delivery date, a transport accident, an unexpected fault, …</a:t>
            </a:r>
          </a:p>
          <a:p>
            <a:r>
              <a:rPr lang="en-US" dirty="0"/>
              <a:t>We are only asked to do our </a:t>
            </a:r>
            <a:r>
              <a:rPr lang="en-US" dirty="0" smtClean="0"/>
              <a:t>best and be creative on finding better ways forward </a:t>
            </a:r>
          </a:p>
          <a:p>
            <a:r>
              <a:rPr lang="en-US" dirty="0" smtClean="0"/>
              <a:t>Possibility for all through HR to get support and advice on work environment issues</a:t>
            </a:r>
          </a:p>
          <a:p>
            <a:r>
              <a:rPr lang="en-US" dirty="0" smtClean="0"/>
              <a:t>The AD line and project management will work on identifying work environment issues and develop better processes to deal with these issues</a:t>
            </a:r>
          </a:p>
          <a:p>
            <a:r>
              <a:rPr lang="en-US" dirty="0" smtClean="0"/>
              <a:t>We will not look for scapegoats but accept that things can go wrong and look for ways forward</a:t>
            </a:r>
          </a:p>
          <a:p>
            <a:endParaRPr lang="en-US" dirty="0" smtClean="0"/>
          </a:p>
          <a:p>
            <a:r>
              <a:rPr lang="en-US" dirty="0" smtClean="0"/>
              <a:t>We want:</a:t>
            </a:r>
          </a:p>
          <a:p>
            <a:pPr lvl="1"/>
            <a:r>
              <a:rPr lang="en-US" dirty="0" smtClean="0"/>
              <a:t>ESS to be a place at which people like to stay for a long time</a:t>
            </a:r>
          </a:p>
          <a:p>
            <a:pPr lvl="1"/>
            <a:r>
              <a:rPr lang="en-US" dirty="0" smtClean="0"/>
              <a:t>ESS to be a  good and rewarding place to work</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16</a:t>
            </a:fld>
            <a:endParaRPr lang="sv-SE" dirty="0">
              <a:solidFill>
                <a:prstClr val="black">
                  <a:tint val="75000"/>
                </a:prstClr>
              </a:solidFill>
              <a:latin typeface="Calibri"/>
            </a:endParaRPr>
          </a:p>
        </p:txBody>
      </p:sp>
      <p:sp>
        <p:nvSpPr>
          <p:cNvPr id="5" name="Title 1"/>
          <p:cNvSpPr>
            <a:spLocks noGrp="1"/>
          </p:cNvSpPr>
          <p:nvPr>
            <p:ph type="title"/>
          </p:nvPr>
        </p:nvSpPr>
        <p:spPr>
          <a:xfrm>
            <a:off x="457200" y="146362"/>
            <a:ext cx="7139136" cy="1143000"/>
          </a:xfrm>
        </p:spPr>
        <p:txBody>
          <a:bodyPr lIns="85699" tIns="42850" rIns="85699" bIns="42850">
            <a:normAutofit/>
          </a:bodyPr>
          <a:lstStyle/>
          <a:p>
            <a:r>
              <a:rPr lang="en-US" sz="3400" dirty="0" smtClean="0"/>
              <a:t>Some thoughts on working together and work environment</a:t>
            </a:r>
            <a:endParaRPr lang="en-US" sz="3600" dirty="0"/>
          </a:p>
        </p:txBody>
      </p:sp>
    </p:spTree>
    <p:extLst>
      <p:ext uri="{BB962C8B-B14F-4D97-AF65-F5344CB8AC3E}">
        <p14:creationId xmlns:p14="http://schemas.microsoft.com/office/powerpoint/2010/main" val="22526895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7139136" cy="922114"/>
          </a:xfrm>
        </p:spPr>
        <p:txBody>
          <a:bodyPr lIns="85699" tIns="42850" rIns="85699" bIns="42850">
            <a:normAutofit fontScale="90000"/>
          </a:bodyPr>
          <a:lstStyle/>
          <a:p>
            <a:r>
              <a:rPr lang="en-GB" sz="3400" dirty="0" smtClean="0">
                <a:solidFill>
                  <a:srgbClr val="FFFFFF"/>
                </a:solidFill>
              </a:rPr>
              <a:t>Accelerator </a:t>
            </a:r>
            <a:r>
              <a:rPr lang="en-US" sz="3400" dirty="0" smtClean="0"/>
              <a:t>Summary</a:t>
            </a:r>
            <a:r>
              <a:rPr lang="en-US" sz="3400" dirty="0"/>
              <a:t/>
            </a:r>
            <a:br>
              <a:rPr lang="en-US" sz="3400" dirty="0"/>
            </a:br>
            <a:endParaRPr lang="en-US" sz="3600" dirty="0"/>
          </a:p>
        </p:txBody>
      </p:sp>
      <p:sp>
        <p:nvSpPr>
          <p:cNvPr id="3" name="Content Placeholder 2"/>
          <p:cNvSpPr>
            <a:spLocks noGrp="1"/>
          </p:cNvSpPr>
          <p:nvPr>
            <p:ph idx="1"/>
          </p:nvPr>
        </p:nvSpPr>
        <p:spPr/>
        <p:txBody>
          <a:bodyPr lIns="85699" tIns="42850" rIns="85699" bIns="42850">
            <a:normAutofit fontScale="70000" lnSpcReduction="20000"/>
          </a:bodyPr>
          <a:lstStyle/>
          <a:p>
            <a:pPr>
              <a:buFont typeface="Arial"/>
              <a:buChar char="•"/>
            </a:pPr>
            <a:r>
              <a:rPr lang="en-US" dirty="0" smtClean="0"/>
              <a:t>You are doing a fantastic job!</a:t>
            </a:r>
            <a:endParaRPr lang="en-US" dirty="0" smtClean="0">
              <a:solidFill>
                <a:srgbClr val="000000"/>
              </a:solidFill>
            </a:endParaRPr>
          </a:p>
          <a:p>
            <a:pPr marL="342900" indent="-342900">
              <a:buFont typeface="Arial"/>
              <a:buChar char="•"/>
            </a:pPr>
            <a:r>
              <a:rPr lang="en-US" dirty="0" smtClean="0">
                <a:solidFill>
                  <a:srgbClr val="000000"/>
                </a:solidFill>
              </a:rPr>
              <a:t>The accelerator project is in a phase of intense prototyping and reviewing and will soon see most major systems in construction</a:t>
            </a:r>
          </a:p>
          <a:p>
            <a:pPr lvl="1" indent="-342900">
              <a:buFont typeface="Arial"/>
              <a:buChar char="•"/>
            </a:pPr>
            <a:r>
              <a:rPr lang="en-US" dirty="0" smtClean="0"/>
              <a:t>Large part of prototyping and design done by in-kind partners</a:t>
            </a:r>
          </a:p>
          <a:p>
            <a:pPr lvl="1" indent="-342900">
              <a:buFont typeface="Arial"/>
              <a:buChar char="•"/>
            </a:pPr>
            <a:r>
              <a:rPr lang="en-US" dirty="0" smtClean="0"/>
              <a:t>Essential to get in-kind contracts agreed and signed in 2015 to permit construction of all systems to start in earnest</a:t>
            </a:r>
          </a:p>
          <a:p>
            <a:pPr lvl="1" indent="-342900">
              <a:buFont typeface="Arial"/>
              <a:buChar char="•"/>
            </a:pPr>
            <a:r>
              <a:rPr lang="en-US" dirty="0" smtClean="0"/>
              <a:t>Development w</a:t>
            </a:r>
            <a:r>
              <a:rPr lang="en-US" dirty="0" smtClean="0"/>
              <a:t>ork and testing on </a:t>
            </a:r>
            <a:r>
              <a:rPr lang="en-US" dirty="0" smtClean="0"/>
              <a:t>the</a:t>
            </a:r>
            <a:r>
              <a:rPr lang="en-US" dirty="0" smtClean="0"/>
              <a:t> </a:t>
            </a:r>
            <a:r>
              <a:rPr lang="en-US" dirty="0"/>
              <a:t>RF </a:t>
            </a:r>
            <a:r>
              <a:rPr lang="en-US" dirty="0" smtClean="0"/>
              <a:t>systems</a:t>
            </a:r>
            <a:r>
              <a:rPr lang="en-US" dirty="0" smtClean="0"/>
              <a:t>, </a:t>
            </a:r>
            <a:r>
              <a:rPr lang="en-US" dirty="0"/>
              <a:t>modulators, beam </a:t>
            </a:r>
            <a:r>
              <a:rPr lang="en-US" dirty="0" smtClean="0"/>
              <a:t>instrumentation, cryogenic </a:t>
            </a:r>
            <a:r>
              <a:rPr lang="en-US" dirty="0"/>
              <a:t>design </a:t>
            </a:r>
            <a:r>
              <a:rPr lang="en-US" dirty="0" smtClean="0"/>
              <a:t>and other </a:t>
            </a:r>
            <a:r>
              <a:rPr lang="en-US" dirty="0" smtClean="0"/>
              <a:t>systems </a:t>
            </a:r>
            <a:r>
              <a:rPr lang="en-US" dirty="0" smtClean="0"/>
              <a:t>done </a:t>
            </a:r>
            <a:r>
              <a:rPr lang="en-US" dirty="0"/>
              <a:t>in </a:t>
            </a:r>
            <a:r>
              <a:rPr lang="en-US" dirty="0" smtClean="0"/>
              <a:t>Lund</a:t>
            </a:r>
            <a:endParaRPr lang="en-US" dirty="0" smtClean="0"/>
          </a:p>
          <a:p>
            <a:pPr marL="342900" indent="-342900">
              <a:buFont typeface="Arial"/>
              <a:buChar char="•"/>
            </a:pPr>
            <a:r>
              <a:rPr lang="en-US" dirty="0" smtClean="0"/>
              <a:t>Coordination, integration and verification represent </a:t>
            </a:r>
            <a:r>
              <a:rPr lang="en-US" dirty="0" smtClean="0"/>
              <a:t>a large </a:t>
            </a:r>
            <a:r>
              <a:rPr lang="en-US" dirty="0" smtClean="0"/>
              <a:t>part of the work done today by the accelerator division at ESS in </a:t>
            </a:r>
            <a:r>
              <a:rPr lang="en-US" dirty="0" smtClean="0"/>
              <a:t>Lund. Together with the on-going development work this represent a work burden worthy of a major accelerator laboratory</a:t>
            </a:r>
          </a:p>
          <a:p>
            <a:pPr lvl="1" indent="-342900">
              <a:buFont typeface="Arial"/>
              <a:buChar char="•"/>
            </a:pPr>
            <a:r>
              <a:rPr lang="en-US" dirty="0" smtClean="0"/>
              <a:t>We will continue to staff-up in 2016. Probably beyond present staff plan goals.</a:t>
            </a:r>
            <a:endParaRPr lang="en-US" dirty="0" smtClean="0"/>
          </a:p>
          <a:p>
            <a:pPr marL="342900" indent="-342900">
              <a:buFont typeface="Arial"/>
              <a:buChar char="•"/>
            </a:pPr>
            <a:r>
              <a:rPr lang="en-US" dirty="0" smtClean="0"/>
              <a:t>The goal is to build and train the accelerator division so that it can assume full responsibility for operation and maintenance of the accelerator systems in 2019</a:t>
            </a:r>
          </a:p>
          <a:p>
            <a:pPr marL="342900" indent="-342900">
              <a:buFont typeface="Arial"/>
              <a:buChar char="•"/>
            </a:pPr>
            <a:endParaRPr lang="en-US" dirty="0" smtClean="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17</a:t>
            </a:fld>
            <a:endParaRPr lang="sv-SE">
              <a:solidFill>
                <a:prstClr val="black">
                  <a:tint val="75000"/>
                </a:prstClr>
              </a:solidFill>
              <a:latin typeface="Calibri"/>
            </a:endParaRPr>
          </a:p>
        </p:txBody>
      </p:sp>
    </p:spTree>
    <p:extLst>
      <p:ext uri="{BB962C8B-B14F-4D97-AF65-F5344CB8AC3E}">
        <p14:creationId xmlns:p14="http://schemas.microsoft.com/office/powerpoint/2010/main" val="8668642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7139136" cy="922114"/>
          </a:xfrm>
        </p:spPr>
        <p:txBody>
          <a:bodyPr lIns="85699" tIns="42850" rIns="85699" bIns="42850">
            <a:normAutofit fontScale="90000"/>
          </a:bodyPr>
          <a:lstStyle/>
          <a:p>
            <a:r>
              <a:rPr lang="en-US" sz="3400" dirty="0" smtClean="0"/>
              <a:t>Reserve slides</a:t>
            </a:r>
            <a:r>
              <a:rPr lang="en-US" sz="3400" dirty="0"/>
              <a:t/>
            </a:r>
            <a:br>
              <a:rPr lang="en-US" sz="3400" dirty="0"/>
            </a:br>
            <a:endParaRPr lang="en-US" sz="3600"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18</a:t>
            </a:fld>
            <a:endParaRPr lang="sv-SE">
              <a:solidFill>
                <a:prstClr val="black">
                  <a:tint val="75000"/>
                </a:prstClr>
              </a:solidFill>
              <a:latin typeface="Calibri"/>
            </a:endParaRPr>
          </a:p>
        </p:txBody>
      </p:sp>
    </p:spTree>
    <p:extLst>
      <p:ext uri="{BB962C8B-B14F-4D97-AF65-F5344CB8AC3E}">
        <p14:creationId xmlns:p14="http://schemas.microsoft.com/office/powerpoint/2010/main" val="41781387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Review</a:t>
            </a:r>
            <a:endParaRPr lang="en-US" dirty="0"/>
          </a:p>
        </p:txBody>
      </p:sp>
      <p:sp>
        <p:nvSpPr>
          <p:cNvPr id="3" name="Content Placeholder 2"/>
          <p:cNvSpPr>
            <a:spLocks noGrp="1"/>
          </p:cNvSpPr>
          <p:nvPr>
            <p:ph idx="1"/>
          </p:nvPr>
        </p:nvSpPr>
        <p:spPr/>
        <p:txBody>
          <a:bodyPr>
            <a:normAutofit fontScale="40000" lnSpcReduction="20000"/>
          </a:bodyPr>
          <a:lstStyle/>
          <a:p>
            <a:pPr lvl="0"/>
            <a:r>
              <a:rPr lang="en-GB" dirty="0"/>
              <a:t>Expedite as much as possible the formal design review process across ACCSYS: both the horizontal WP reviews and the vertical integrated system reviews.  In addition, consider adding a safety and QA rep to the design review committee and tracking all actions post-review until completion.  We endorse the established process of the so-called Vertical Reviews followed by Critical Design Reviews.  Ultimately, the goal is to get all requirements for IK contributions established and TAs signed before the end of this year.</a:t>
            </a:r>
            <a:endParaRPr lang="en-US" dirty="0"/>
          </a:p>
          <a:p>
            <a:pPr lvl="0"/>
            <a:r>
              <a:rPr lang="en-GB" dirty="0"/>
              <a:t>"Get your hands dirty!" -- the ESS/AD should start establishing some technical credibility and developing the technical workforce by getting their hands on relevant hardware systems as soon as possible.  We endorse the so-called "</a:t>
            </a:r>
            <a:r>
              <a:rPr lang="en-GB" dirty="0" err="1"/>
              <a:t>Blinky</a:t>
            </a:r>
            <a:r>
              <a:rPr lang="en-GB" dirty="0"/>
              <a:t> Light Test", the </a:t>
            </a:r>
            <a:r>
              <a:rPr lang="en-GB" dirty="0" err="1"/>
              <a:t>rf</a:t>
            </a:r>
            <a:r>
              <a:rPr lang="en-GB" dirty="0"/>
              <a:t> test stand and the opportunity of early integration of the ion source, its control system and the beam diagnostics. Also, the Uppsala test stand should be used as an opportunity to train staff.</a:t>
            </a:r>
            <a:endParaRPr lang="en-US" dirty="0"/>
          </a:p>
          <a:p>
            <a:pPr lvl="0"/>
            <a:r>
              <a:rPr lang="en-GB" dirty="0"/>
              <a:t>Add risk assessment and risk impact to the overall risk register.  This will help focus on the high impact risks and also provide an assessment of the adequacy of the 50M€ scope contingency.</a:t>
            </a:r>
            <a:endParaRPr lang="en-US" dirty="0"/>
          </a:p>
          <a:p>
            <a:pPr lvl="0"/>
            <a:r>
              <a:rPr lang="en-GB" dirty="0"/>
              <a:t>Add risks with positive impacts to the registry. For example, the new modulator topology under development may save costs. Another example is the proposed use of large-grain Niobium sheets for cavity fabrication.</a:t>
            </a:r>
            <a:endParaRPr lang="en-US" dirty="0"/>
          </a:p>
          <a:p>
            <a:pPr lvl="0"/>
            <a:r>
              <a:rPr lang="en-GB" dirty="0"/>
              <a:t>Consider writing the Technical Addenda at a high level while referencing the ACCSYS DOORS requirements database.</a:t>
            </a:r>
            <a:endParaRPr lang="en-US" dirty="0"/>
          </a:p>
          <a:p>
            <a:pPr lvl="0"/>
            <a:r>
              <a:rPr lang="en-GB" dirty="0"/>
              <a:t>Consider the following to optimize ACCSYS organization for executing a large science project</a:t>
            </a:r>
            <a:endParaRPr lang="en-US" dirty="0"/>
          </a:p>
          <a:p>
            <a:pPr lvl="1"/>
            <a:r>
              <a:rPr lang="en-GB" dirty="0"/>
              <a:t>Review the authority of the Work Package Leaders to ensure it is adequate to successfully execute their scope of work</a:t>
            </a:r>
            <a:endParaRPr lang="en-US" dirty="0"/>
          </a:p>
          <a:p>
            <a:pPr lvl="1"/>
            <a:r>
              <a:rPr lang="en-GB" dirty="0"/>
              <a:t>Employ centralized common project tools across ESS (Lund and in-kind partners) to minimize to the extent possible the institutional boundaries between ESS partners.</a:t>
            </a:r>
            <a:endParaRPr lang="en-US" dirty="0"/>
          </a:p>
          <a:p>
            <a:pPr lvl="1"/>
            <a:r>
              <a:rPr lang="en-GB" dirty="0"/>
              <a:t>Liberally use </a:t>
            </a:r>
            <a:r>
              <a:rPr lang="en-GB" dirty="0" err="1"/>
              <a:t>telecons</a:t>
            </a:r>
            <a:r>
              <a:rPr lang="en-GB" dirty="0"/>
              <a:t> to improve communication and coordination amongst all the ACCSYS institutional partners.  </a:t>
            </a:r>
            <a:endParaRPr lang="en-US" dirty="0"/>
          </a:p>
          <a:p>
            <a:pPr lvl="1"/>
            <a:r>
              <a:rPr lang="en-GB" dirty="0"/>
              <a:t>Add a high-level ESH person to AD.  The AD Head should be able to delegate some of his functions to this person. For example, procurements of hazardous materials, such as compressed gas cylinders. Also, this person would help AD Head to review and approve various AD activities, e.g. test facilities operations start. </a:t>
            </a:r>
            <a:endParaRPr lang="en-US" dirty="0"/>
          </a:p>
          <a:p>
            <a:pPr lvl="0"/>
            <a:r>
              <a:rPr lang="en-GB" dirty="0"/>
              <a:t>Investigate options to improve the commissioning plan (and schedule) particularly as it applies to the low energy front end.</a:t>
            </a:r>
            <a:endParaRPr lang="en-US" dirty="0"/>
          </a:p>
          <a:p>
            <a:pPr lvl="0"/>
            <a:r>
              <a:rPr lang="en-GB" dirty="0"/>
              <a:t>Review the ACCSYS spares policy and strategy. Some of the proposed spares may be spares needed for manufacturing, not for operations. </a:t>
            </a:r>
            <a:endParaRPr lang="en-US" dirty="0"/>
          </a:p>
          <a:p>
            <a:pPr lvl="0"/>
            <a:r>
              <a:rPr lang="en-GB" dirty="0"/>
              <a:t>We think that they should completely separate the diagnostic and the interlock functions of the BLMs.</a:t>
            </a:r>
            <a:endParaRPr lang="en-US" dirty="0"/>
          </a:p>
          <a:p>
            <a:pPr lvl="0"/>
            <a:r>
              <a:rPr lang="en-GB" dirty="0"/>
              <a:t>The hot cooling water should be seriously evaluated. It seems that this idea has many caveats, including risk for personnel accidents and shorter lifetime of expensive components, such as klystrons. We doubt that it is really environmentally </a:t>
            </a:r>
            <a:r>
              <a:rPr lang="en-GB"/>
              <a:t>friendly</a:t>
            </a:r>
            <a:r>
              <a:rPr lang="en-GB" smtClean="0"/>
              <a:t>.</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19</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713542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Accelerator overview</a:t>
            </a:r>
            <a:endParaRPr lang="en-GB" sz="3600" dirty="0">
              <a:solidFill>
                <a:srgbClr val="FF0000"/>
              </a:solidFill>
            </a:endParaRPr>
          </a:p>
        </p:txBody>
      </p:sp>
      <p:sp>
        <p:nvSpPr>
          <p:cNvPr id="3" name="Content Placeholder 2"/>
          <p:cNvSpPr>
            <a:spLocks noGrp="1"/>
          </p:cNvSpPr>
          <p:nvPr>
            <p:ph idx="1"/>
          </p:nvPr>
        </p:nvSpPr>
        <p:spPr>
          <a:xfrm>
            <a:off x="457200" y="1495151"/>
            <a:ext cx="8229600" cy="5257800"/>
          </a:xfrm>
        </p:spPr>
        <p:txBody>
          <a:bodyPr lIns="85699" tIns="42850" rIns="85699" bIns="42850">
            <a:noAutofit/>
          </a:bodyPr>
          <a:lstStyle/>
          <a:p>
            <a:pPr marL="400040" indent="-342900">
              <a:buFont typeface="Arial"/>
              <a:buChar char="•"/>
            </a:pPr>
            <a:endParaRPr lang="en-GB" sz="1400" dirty="0" smtClean="0">
              <a:solidFill>
                <a:schemeClr val="tx1"/>
              </a:solidFill>
            </a:endParaRPr>
          </a:p>
          <a:p>
            <a:pPr marL="400040">
              <a:buFont typeface="Arial"/>
              <a:buChar char="•"/>
            </a:pPr>
            <a:r>
              <a:rPr lang="en-GB" sz="1800" dirty="0" smtClean="0">
                <a:solidFill>
                  <a:schemeClr val="tx1"/>
                </a:solidFill>
              </a:rPr>
              <a:t>The ESS accelerator project is making progress according to plan.</a:t>
            </a:r>
            <a:endParaRPr lang="en-GB" sz="1800" dirty="0">
              <a:solidFill>
                <a:schemeClr val="tx1"/>
              </a:solidFill>
            </a:endParaRPr>
          </a:p>
          <a:p>
            <a:pPr marL="57140" indent="0">
              <a:buNone/>
            </a:pPr>
            <a:endParaRPr lang="en-GB" sz="1800" dirty="0" smtClean="0">
              <a:solidFill>
                <a:schemeClr val="tx1"/>
              </a:solidFill>
            </a:endParaRPr>
          </a:p>
          <a:p>
            <a:pPr marL="400040">
              <a:buFont typeface="Arial"/>
              <a:buChar char="•"/>
            </a:pPr>
            <a:r>
              <a:rPr lang="en-GB" sz="1800" dirty="0" smtClean="0">
                <a:solidFill>
                  <a:schemeClr val="tx1"/>
                </a:solidFill>
              </a:rPr>
              <a:t>26 In-kind partners have started detailed contract negotiations for &gt;50% of the project value. </a:t>
            </a:r>
          </a:p>
          <a:p>
            <a:pPr marL="800090" lvl="1">
              <a:buFont typeface="Arial"/>
              <a:buChar char="•"/>
            </a:pPr>
            <a:r>
              <a:rPr lang="en-GB" sz="1400" dirty="0" smtClean="0">
                <a:solidFill>
                  <a:schemeClr val="tx1"/>
                </a:solidFill>
              </a:rPr>
              <a:t>Head of Agreement permits work to start at IK partners while contract negotiations are being completed</a:t>
            </a:r>
          </a:p>
          <a:p>
            <a:pPr marL="800090" lvl="1">
              <a:buFont typeface="Arial"/>
              <a:buChar char="•"/>
            </a:pPr>
            <a:r>
              <a:rPr lang="en-GB" sz="1400" dirty="0" smtClean="0">
                <a:solidFill>
                  <a:schemeClr val="tx1"/>
                </a:solidFill>
              </a:rPr>
              <a:t>Remaining possible in-kind consist of commercial procurement of components for the accelerator</a:t>
            </a:r>
          </a:p>
          <a:p>
            <a:pPr marL="400040">
              <a:buFont typeface="Arial"/>
              <a:buChar char="•"/>
            </a:pPr>
            <a:r>
              <a:rPr lang="en-GB" sz="1800" dirty="0" smtClean="0">
                <a:solidFill>
                  <a:schemeClr val="tx1"/>
                </a:solidFill>
              </a:rPr>
              <a:t>The accelerator division has 61 staff members. An additional 10 engineers and 40 technicians is to be hired up to 2019 (plus 15 operators)</a:t>
            </a:r>
          </a:p>
          <a:p>
            <a:pPr marL="800090" lvl="1">
              <a:buFont typeface="Arial"/>
              <a:buChar char="•"/>
            </a:pPr>
            <a:r>
              <a:rPr lang="en-GB" sz="1400" dirty="0" smtClean="0">
                <a:solidFill>
                  <a:schemeClr val="tx1"/>
                </a:solidFill>
              </a:rPr>
              <a:t>The division has a management team, an integration group, an RF group, a specialized technical services group, a beam physics group and a beam instrumentation group</a:t>
            </a:r>
          </a:p>
          <a:p>
            <a:pPr marL="800090" lvl="1">
              <a:buFont typeface="Arial"/>
              <a:buChar char="•"/>
            </a:pPr>
            <a:r>
              <a:rPr lang="en-GB" sz="1400" dirty="0" smtClean="0">
                <a:solidFill>
                  <a:schemeClr val="tx1"/>
                </a:solidFill>
              </a:rPr>
              <a:t>The division has not organisational structure from 1</a:t>
            </a:r>
            <a:r>
              <a:rPr lang="en-GB" sz="1400" baseline="30000" dirty="0" smtClean="0">
                <a:solidFill>
                  <a:schemeClr val="tx1"/>
                </a:solidFill>
              </a:rPr>
              <a:t>st</a:t>
            </a:r>
            <a:r>
              <a:rPr lang="en-GB" sz="1400" dirty="0" smtClean="0">
                <a:solidFill>
                  <a:schemeClr val="tx1"/>
                </a:solidFill>
              </a:rPr>
              <a:t> October</a:t>
            </a:r>
            <a:endParaRPr lang="en-GB" sz="1400" dirty="0" smtClean="0">
              <a:solidFill>
                <a:schemeClr val="tx1"/>
              </a:solidFill>
            </a:endParaRPr>
          </a:p>
          <a:p>
            <a:pPr marL="400040">
              <a:buFont typeface="Arial"/>
              <a:buChar char="•"/>
            </a:pPr>
            <a:r>
              <a:rPr lang="en-GB" sz="1800" dirty="0" smtClean="0">
                <a:solidFill>
                  <a:schemeClr val="tx1"/>
                </a:solidFill>
              </a:rPr>
              <a:t>A major task for the division is to coordinate, integrate and install the accelerator which to a large part will be delivered as in-kind or by industry</a:t>
            </a:r>
          </a:p>
          <a:p>
            <a:pPr marL="400040">
              <a:buFont typeface="Arial"/>
              <a:buChar char="•"/>
            </a:pPr>
            <a:r>
              <a:rPr lang="en-GB" sz="1800" dirty="0" smtClean="0">
                <a:solidFill>
                  <a:schemeClr val="tx1"/>
                </a:solidFill>
              </a:rPr>
              <a:t>There</a:t>
            </a:r>
            <a:r>
              <a:rPr lang="en-GB" sz="1800" b="1" dirty="0" smtClean="0">
                <a:solidFill>
                  <a:schemeClr val="tx1"/>
                </a:solidFill>
              </a:rPr>
              <a:t> </a:t>
            </a:r>
            <a:r>
              <a:rPr lang="en-GB" sz="1800" dirty="0" smtClean="0">
                <a:solidFill>
                  <a:schemeClr val="tx1"/>
                </a:solidFill>
              </a:rPr>
              <a:t>are technical developments </a:t>
            </a:r>
            <a:r>
              <a:rPr lang="en-GB" sz="1800" dirty="0" smtClean="0">
                <a:solidFill>
                  <a:schemeClr val="tx1"/>
                </a:solidFill>
              </a:rPr>
              <a:t>e.g. RF tests, cryogenic design </a:t>
            </a:r>
            <a:r>
              <a:rPr lang="en-GB" sz="1800" dirty="0" smtClean="0">
                <a:solidFill>
                  <a:schemeClr val="tx1"/>
                </a:solidFill>
              </a:rPr>
              <a:t>work, modulators, electronics and beam instrumentation design </a:t>
            </a:r>
            <a:r>
              <a:rPr lang="en-GB" sz="1800" dirty="0" smtClean="0">
                <a:solidFill>
                  <a:schemeClr val="tx1"/>
                </a:solidFill>
              </a:rPr>
              <a:t>and other </a:t>
            </a:r>
            <a:r>
              <a:rPr lang="en-GB" sz="1800" dirty="0" smtClean="0">
                <a:solidFill>
                  <a:schemeClr val="tx1"/>
                </a:solidFill>
              </a:rPr>
              <a:t>developments at the division</a:t>
            </a:r>
            <a:endParaRPr lang="en-GB" sz="1400" dirty="0" smtClean="0">
              <a:solidFill>
                <a:schemeClr val="tx1"/>
              </a:solidFill>
            </a:endParaRPr>
          </a:p>
          <a:p>
            <a:pPr marL="800019" lvl="1" indent="-342900">
              <a:buFont typeface="Arial"/>
              <a:buChar char="•"/>
            </a:pPr>
            <a:endParaRPr lang="en-GB" sz="1400" dirty="0" smtClean="0">
              <a:solidFill>
                <a:schemeClr val="tx1"/>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2</a:t>
            </a:fld>
            <a:endParaRPr lang="sv-SE">
              <a:solidFill>
                <a:prstClr val="black">
                  <a:tint val="75000"/>
                </a:prstClr>
              </a:solidFill>
              <a:latin typeface="Calibri"/>
            </a:endParaRPr>
          </a:p>
        </p:txBody>
      </p:sp>
      <p:grpSp>
        <p:nvGrpSpPr>
          <p:cNvPr id="5" name="Group 4"/>
          <p:cNvGrpSpPr/>
          <p:nvPr/>
        </p:nvGrpSpPr>
        <p:grpSpPr>
          <a:xfrm>
            <a:off x="0" y="2076724"/>
            <a:ext cx="9144000" cy="369332"/>
            <a:chOff x="0" y="2076724"/>
            <a:chExt cx="9144000" cy="369332"/>
          </a:xfrm>
        </p:grpSpPr>
        <p:pic>
          <p:nvPicPr>
            <p:cNvPr id="65" name="Picture 69" descr="Untitled.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140148"/>
              <a:ext cx="9144000"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 name="TextBox 65"/>
            <p:cNvSpPr txBox="1"/>
            <p:nvPr/>
          </p:nvSpPr>
          <p:spPr>
            <a:xfrm>
              <a:off x="869758" y="2076724"/>
              <a:ext cx="846666" cy="369332"/>
            </a:xfrm>
            <a:prstGeom prst="rect">
              <a:avLst/>
            </a:prstGeom>
            <a:noFill/>
          </p:spPr>
          <p:txBody>
            <a:bodyPr wrap="square" rtlCol="0">
              <a:spAutoFit/>
            </a:bodyPr>
            <a:lstStyle/>
            <a:p>
              <a:r>
                <a:rPr lang="en-US" dirty="0" smtClean="0"/>
                <a:t>Spoke</a:t>
              </a:r>
              <a:endParaRPr lang="en-US" dirty="0"/>
            </a:p>
          </p:txBody>
        </p:sp>
        <p:sp>
          <p:nvSpPr>
            <p:cNvPr id="67" name="TextBox 66"/>
            <p:cNvSpPr txBox="1"/>
            <p:nvPr/>
          </p:nvSpPr>
          <p:spPr>
            <a:xfrm>
              <a:off x="1901152" y="2076724"/>
              <a:ext cx="846666" cy="369332"/>
            </a:xfrm>
            <a:prstGeom prst="rect">
              <a:avLst/>
            </a:prstGeom>
            <a:noFill/>
          </p:spPr>
          <p:txBody>
            <a:bodyPr wrap="square" rtlCol="0">
              <a:spAutoFit/>
            </a:bodyPr>
            <a:lstStyle/>
            <a:p>
              <a:r>
                <a:rPr lang="en-US" dirty="0" smtClean="0"/>
                <a:t>M-</a:t>
              </a:r>
              <a:r>
                <a:rPr lang="en-US" dirty="0" smtClean="0">
                  <a:latin typeface="Symbol" charset="2"/>
                  <a:cs typeface="Symbol" charset="2"/>
                </a:rPr>
                <a:t>b</a:t>
              </a:r>
              <a:endParaRPr lang="en-US" dirty="0">
                <a:latin typeface="Symbol" charset="2"/>
                <a:cs typeface="Symbol" charset="2"/>
              </a:endParaRPr>
            </a:p>
          </p:txBody>
        </p:sp>
        <p:sp>
          <p:nvSpPr>
            <p:cNvPr id="68" name="TextBox 67"/>
            <p:cNvSpPr txBox="1"/>
            <p:nvPr/>
          </p:nvSpPr>
          <p:spPr>
            <a:xfrm>
              <a:off x="3793067" y="2076724"/>
              <a:ext cx="846666" cy="369332"/>
            </a:xfrm>
            <a:prstGeom prst="rect">
              <a:avLst/>
            </a:prstGeom>
            <a:noFill/>
          </p:spPr>
          <p:txBody>
            <a:bodyPr wrap="square" rtlCol="0">
              <a:spAutoFit/>
            </a:bodyPr>
            <a:lstStyle/>
            <a:p>
              <a:r>
                <a:rPr lang="en-US" dirty="0" smtClean="0"/>
                <a:t>H-</a:t>
              </a:r>
              <a:r>
                <a:rPr lang="en-US" dirty="0" smtClean="0">
                  <a:latin typeface="Symbol" charset="2"/>
                  <a:cs typeface="Symbol" charset="2"/>
                </a:rPr>
                <a:t>b</a:t>
              </a:r>
              <a:endParaRPr lang="en-US" dirty="0">
                <a:latin typeface="Symbol" charset="2"/>
                <a:cs typeface="Symbol" charset="2"/>
              </a:endParaRPr>
            </a:p>
          </p:txBody>
        </p:sp>
        <p:sp>
          <p:nvSpPr>
            <p:cNvPr id="69" name="TextBox 68"/>
            <p:cNvSpPr txBox="1"/>
            <p:nvPr/>
          </p:nvSpPr>
          <p:spPr>
            <a:xfrm>
              <a:off x="33867" y="2076724"/>
              <a:ext cx="846666" cy="369332"/>
            </a:xfrm>
            <a:prstGeom prst="rect">
              <a:avLst/>
            </a:prstGeom>
            <a:noFill/>
          </p:spPr>
          <p:txBody>
            <a:bodyPr wrap="square" rtlCol="0">
              <a:spAutoFit/>
            </a:bodyPr>
            <a:lstStyle/>
            <a:p>
              <a:r>
                <a:rPr lang="en-US" dirty="0" smtClean="0"/>
                <a:t>NC FE</a:t>
              </a:r>
              <a:endParaRPr lang="en-US" dirty="0"/>
            </a:p>
          </p:txBody>
        </p:sp>
      </p:grpSp>
    </p:spTree>
    <p:extLst>
      <p:ext uri="{BB962C8B-B14F-4D97-AF65-F5344CB8AC3E}">
        <p14:creationId xmlns:p14="http://schemas.microsoft.com/office/powerpoint/2010/main" val="34223921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FFFF"/>
                </a:solidFill>
              </a:rPr>
              <a:t>Accelerator</a:t>
            </a:r>
            <a:r>
              <a:rPr lang="en-GB" dirty="0" smtClean="0">
                <a:solidFill>
                  <a:srgbClr val="FF0000"/>
                </a:solidFill>
              </a:rPr>
              <a:t> </a:t>
            </a:r>
            <a:r>
              <a:rPr lang="en-US" dirty="0" smtClean="0"/>
              <a:t>Budget Profile</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a:p>
        </p:txBody>
      </p:sp>
      <p:pic>
        <p:nvPicPr>
          <p:cNvPr id="5" name="Picture 4"/>
          <p:cNvPicPr>
            <a:picLocks noChangeAspect="1"/>
          </p:cNvPicPr>
          <p:nvPr/>
        </p:nvPicPr>
        <p:blipFill>
          <a:blip r:embed="rId2"/>
          <a:stretch>
            <a:fillRect/>
          </a:stretch>
        </p:blipFill>
        <p:spPr>
          <a:xfrm>
            <a:off x="0" y="1412776"/>
            <a:ext cx="9144000" cy="5445224"/>
          </a:xfrm>
          <a:prstGeom prst="rect">
            <a:avLst/>
          </a:prstGeom>
        </p:spPr>
      </p:pic>
    </p:spTree>
    <p:extLst>
      <p:ext uri="{BB962C8B-B14F-4D97-AF65-F5344CB8AC3E}">
        <p14:creationId xmlns:p14="http://schemas.microsoft.com/office/powerpoint/2010/main" val="5831238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600" dirty="0">
                <a:solidFill>
                  <a:srgbClr val="FFFFFF"/>
                </a:solidFill>
              </a:rPr>
              <a:t>Accelerator</a:t>
            </a:r>
            <a:r>
              <a:rPr lang="en-GB" sz="3400" dirty="0" smtClean="0">
                <a:solidFill>
                  <a:srgbClr val="FF0000"/>
                </a:solidFill>
              </a:rPr>
              <a:t> </a:t>
            </a:r>
            <a:r>
              <a:rPr lang="en-GB" sz="3400" dirty="0" smtClean="0"/>
              <a:t>Staff Plan at ESS</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t>21</a:t>
            </a:fld>
            <a:endParaRPr lang="sv-SE"/>
          </a:p>
        </p:txBody>
      </p:sp>
      <p:pic>
        <p:nvPicPr>
          <p:cNvPr id="8" name="Picture 7"/>
          <p:cNvPicPr>
            <a:picLocks noChangeAspect="1"/>
          </p:cNvPicPr>
          <p:nvPr/>
        </p:nvPicPr>
        <p:blipFill>
          <a:blip r:embed="rId2"/>
          <a:stretch>
            <a:fillRect/>
          </a:stretch>
        </p:blipFill>
        <p:spPr>
          <a:xfrm>
            <a:off x="0" y="1460973"/>
            <a:ext cx="9119716" cy="5372247"/>
          </a:xfrm>
          <a:prstGeom prst="rect">
            <a:avLst/>
          </a:prstGeom>
        </p:spPr>
      </p:pic>
    </p:spTree>
    <p:extLst>
      <p:ext uri="{BB962C8B-B14F-4D97-AF65-F5344CB8AC3E}">
        <p14:creationId xmlns:p14="http://schemas.microsoft.com/office/powerpoint/2010/main" val="36258117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Accelerator Division 2015</a:t>
            </a:r>
            <a:endParaRPr lang="en-US" sz="2000" dirty="0"/>
          </a:p>
        </p:txBody>
      </p:sp>
      <p:graphicFrame>
        <p:nvGraphicFramePr>
          <p:cNvPr id="7" name="Diagram 6"/>
          <p:cNvGraphicFramePr/>
          <p:nvPr>
            <p:extLst>
              <p:ext uri="{D42A27DB-BD31-4B8C-83A1-F6EECF244321}">
                <p14:modId xmlns:p14="http://schemas.microsoft.com/office/powerpoint/2010/main" val="4238561504"/>
              </p:ext>
            </p:extLst>
          </p:nvPr>
        </p:nvGraphicFramePr>
        <p:xfrm>
          <a:off x="107504" y="836712"/>
          <a:ext cx="8928992" cy="648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p:cNvCxnSpPr/>
          <p:nvPr/>
        </p:nvCxnSpPr>
        <p:spPr>
          <a:xfrm>
            <a:off x="8246516" y="4077072"/>
            <a:ext cx="0" cy="3240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08304" y="1628800"/>
            <a:ext cx="1728192" cy="523220"/>
          </a:xfrm>
          <a:prstGeom prst="rect">
            <a:avLst/>
          </a:prstGeom>
          <a:noFill/>
        </p:spPr>
        <p:txBody>
          <a:bodyPr wrap="square" rtlCol="0">
            <a:spAutoFit/>
          </a:bodyPr>
          <a:lstStyle/>
          <a:p>
            <a:r>
              <a:rPr lang="sv-SE" sz="1000" dirty="0" smtClean="0"/>
              <a:t>58 employees (2015-04-01)</a:t>
            </a:r>
          </a:p>
          <a:p>
            <a:endParaRPr lang="sv-SE" sz="900" dirty="0"/>
          </a:p>
          <a:p>
            <a:r>
              <a:rPr lang="sv-SE" sz="900" dirty="0" smtClean="0"/>
              <a:t>New staff during 2015 in orange</a:t>
            </a:r>
          </a:p>
        </p:txBody>
      </p:sp>
      <p:sp>
        <p:nvSpPr>
          <p:cNvPr id="12" name="TextBox 11"/>
          <p:cNvSpPr txBox="1"/>
          <p:nvPr/>
        </p:nvSpPr>
        <p:spPr>
          <a:xfrm>
            <a:off x="971600" y="4592161"/>
            <a:ext cx="375383" cy="184666"/>
          </a:xfrm>
          <a:prstGeom prst="rect">
            <a:avLst/>
          </a:prstGeom>
          <a:noFill/>
        </p:spPr>
        <p:txBody>
          <a:bodyPr wrap="square" rtlCol="0">
            <a:spAutoFit/>
          </a:bodyPr>
          <a:lstStyle/>
          <a:p>
            <a:r>
              <a:rPr lang="sv-SE" sz="600" dirty="0" smtClean="0"/>
              <a:t>3013</a:t>
            </a:r>
            <a:endParaRPr lang="en-GB" sz="600" dirty="0"/>
          </a:p>
        </p:txBody>
      </p:sp>
      <p:sp>
        <p:nvSpPr>
          <p:cNvPr id="14" name="TextBox 13"/>
          <p:cNvSpPr txBox="1"/>
          <p:nvPr/>
        </p:nvSpPr>
        <p:spPr>
          <a:xfrm>
            <a:off x="2972481" y="4684494"/>
            <a:ext cx="375383" cy="184666"/>
          </a:xfrm>
          <a:prstGeom prst="rect">
            <a:avLst/>
          </a:prstGeom>
          <a:noFill/>
        </p:spPr>
        <p:txBody>
          <a:bodyPr wrap="square" rtlCol="0">
            <a:spAutoFit/>
          </a:bodyPr>
          <a:lstStyle/>
          <a:p>
            <a:r>
              <a:rPr lang="sv-SE" sz="600" dirty="0" smtClean="0"/>
              <a:t>3012</a:t>
            </a:r>
            <a:endParaRPr lang="en-GB" sz="600" dirty="0"/>
          </a:p>
        </p:txBody>
      </p:sp>
      <p:sp>
        <p:nvSpPr>
          <p:cNvPr id="15" name="TextBox 14"/>
          <p:cNvSpPr txBox="1"/>
          <p:nvPr/>
        </p:nvSpPr>
        <p:spPr>
          <a:xfrm>
            <a:off x="4827228" y="4146739"/>
            <a:ext cx="375383" cy="184666"/>
          </a:xfrm>
          <a:prstGeom prst="rect">
            <a:avLst/>
          </a:prstGeom>
          <a:noFill/>
        </p:spPr>
        <p:txBody>
          <a:bodyPr wrap="square" rtlCol="0">
            <a:spAutoFit/>
          </a:bodyPr>
          <a:lstStyle/>
          <a:p>
            <a:r>
              <a:rPr lang="sv-SE" sz="600" dirty="0" smtClean="0"/>
              <a:t>3014</a:t>
            </a:r>
            <a:endParaRPr lang="en-GB" sz="600" dirty="0"/>
          </a:p>
        </p:txBody>
      </p:sp>
      <p:sp>
        <p:nvSpPr>
          <p:cNvPr id="16" name="TextBox 15"/>
          <p:cNvSpPr txBox="1"/>
          <p:nvPr/>
        </p:nvSpPr>
        <p:spPr>
          <a:xfrm>
            <a:off x="6897536" y="6124654"/>
            <a:ext cx="375383" cy="184666"/>
          </a:xfrm>
          <a:prstGeom prst="rect">
            <a:avLst/>
          </a:prstGeom>
          <a:noFill/>
        </p:spPr>
        <p:txBody>
          <a:bodyPr wrap="square" rtlCol="0">
            <a:spAutoFit/>
          </a:bodyPr>
          <a:lstStyle/>
          <a:p>
            <a:r>
              <a:rPr lang="sv-SE" sz="600" dirty="0" smtClean="0"/>
              <a:t>3011</a:t>
            </a:r>
            <a:endParaRPr lang="en-GB" sz="600" dirty="0"/>
          </a:p>
        </p:txBody>
      </p:sp>
      <p:sp>
        <p:nvSpPr>
          <p:cNvPr id="17" name="TextBox 16"/>
          <p:cNvSpPr txBox="1"/>
          <p:nvPr/>
        </p:nvSpPr>
        <p:spPr>
          <a:xfrm>
            <a:off x="8644987" y="4027797"/>
            <a:ext cx="375383" cy="184666"/>
          </a:xfrm>
          <a:prstGeom prst="rect">
            <a:avLst/>
          </a:prstGeom>
          <a:noFill/>
        </p:spPr>
        <p:txBody>
          <a:bodyPr wrap="square" rtlCol="0">
            <a:spAutoFit/>
          </a:bodyPr>
          <a:lstStyle/>
          <a:p>
            <a:r>
              <a:rPr lang="sv-SE" sz="600" dirty="0" smtClean="0"/>
              <a:t>3015</a:t>
            </a:r>
            <a:endParaRPr lang="en-GB" sz="600" dirty="0"/>
          </a:p>
        </p:txBody>
      </p:sp>
      <p:sp>
        <p:nvSpPr>
          <p:cNvPr id="18" name="TextBox 17"/>
          <p:cNvSpPr txBox="1"/>
          <p:nvPr/>
        </p:nvSpPr>
        <p:spPr>
          <a:xfrm>
            <a:off x="2051720" y="6403420"/>
            <a:ext cx="375383" cy="184666"/>
          </a:xfrm>
          <a:prstGeom prst="rect">
            <a:avLst/>
          </a:prstGeom>
          <a:noFill/>
        </p:spPr>
        <p:txBody>
          <a:bodyPr wrap="square" rtlCol="0">
            <a:spAutoFit/>
          </a:bodyPr>
          <a:lstStyle/>
          <a:p>
            <a:r>
              <a:rPr lang="sv-SE" sz="600" dirty="0" smtClean="0"/>
              <a:t>3121</a:t>
            </a:r>
            <a:endParaRPr lang="en-GB" sz="600" dirty="0"/>
          </a:p>
        </p:txBody>
      </p:sp>
      <p:sp>
        <p:nvSpPr>
          <p:cNvPr id="19" name="TextBox 18"/>
          <p:cNvSpPr txBox="1"/>
          <p:nvPr/>
        </p:nvSpPr>
        <p:spPr>
          <a:xfrm>
            <a:off x="3160172" y="6375487"/>
            <a:ext cx="375383" cy="184666"/>
          </a:xfrm>
          <a:prstGeom prst="rect">
            <a:avLst/>
          </a:prstGeom>
          <a:noFill/>
        </p:spPr>
        <p:txBody>
          <a:bodyPr wrap="square" rtlCol="0">
            <a:spAutoFit/>
          </a:bodyPr>
          <a:lstStyle/>
          <a:p>
            <a:r>
              <a:rPr lang="sv-SE" sz="600" dirty="0" smtClean="0"/>
              <a:t>3122</a:t>
            </a:r>
            <a:endParaRPr lang="en-GB" sz="600" dirty="0"/>
          </a:p>
        </p:txBody>
      </p:sp>
      <p:sp>
        <p:nvSpPr>
          <p:cNvPr id="20" name="TextBox 19"/>
          <p:cNvSpPr txBox="1"/>
          <p:nvPr/>
        </p:nvSpPr>
        <p:spPr>
          <a:xfrm>
            <a:off x="4327641" y="6359634"/>
            <a:ext cx="375383" cy="184666"/>
          </a:xfrm>
          <a:prstGeom prst="rect">
            <a:avLst/>
          </a:prstGeom>
          <a:noFill/>
        </p:spPr>
        <p:txBody>
          <a:bodyPr wrap="square" rtlCol="0">
            <a:spAutoFit/>
          </a:bodyPr>
          <a:lstStyle/>
          <a:p>
            <a:r>
              <a:rPr lang="sv-SE" sz="600" dirty="0" smtClean="0"/>
              <a:t>3141</a:t>
            </a:r>
            <a:endParaRPr lang="en-GB" sz="600" dirty="0"/>
          </a:p>
        </p:txBody>
      </p:sp>
      <p:sp>
        <p:nvSpPr>
          <p:cNvPr id="21" name="TextBox 20"/>
          <p:cNvSpPr txBox="1"/>
          <p:nvPr/>
        </p:nvSpPr>
        <p:spPr>
          <a:xfrm>
            <a:off x="5213196" y="5922831"/>
            <a:ext cx="375383" cy="184666"/>
          </a:xfrm>
          <a:prstGeom prst="rect">
            <a:avLst/>
          </a:prstGeom>
          <a:noFill/>
        </p:spPr>
        <p:txBody>
          <a:bodyPr wrap="square" rtlCol="0">
            <a:spAutoFit/>
          </a:bodyPr>
          <a:lstStyle/>
          <a:p>
            <a:r>
              <a:rPr lang="sv-SE" sz="600" dirty="0" smtClean="0"/>
              <a:t>3142</a:t>
            </a:r>
            <a:endParaRPr lang="en-GB" sz="600" dirty="0"/>
          </a:p>
        </p:txBody>
      </p:sp>
      <p:sp>
        <p:nvSpPr>
          <p:cNvPr id="22" name="TextBox 21"/>
          <p:cNvSpPr txBox="1"/>
          <p:nvPr/>
        </p:nvSpPr>
        <p:spPr>
          <a:xfrm>
            <a:off x="8388424" y="6000963"/>
            <a:ext cx="375383" cy="184666"/>
          </a:xfrm>
          <a:prstGeom prst="rect">
            <a:avLst/>
          </a:prstGeom>
          <a:noFill/>
        </p:spPr>
        <p:txBody>
          <a:bodyPr wrap="square" rtlCol="0">
            <a:spAutoFit/>
          </a:bodyPr>
          <a:lstStyle/>
          <a:p>
            <a:r>
              <a:rPr lang="sv-SE" sz="600" dirty="0" smtClean="0"/>
              <a:t>3151</a:t>
            </a:r>
            <a:endParaRPr lang="en-GB" sz="600" dirty="0"/>
          </a:p>
        </p:txBody>
      </p:sp>
      <p:sp>
        <p:nvSpPr>
          <p:cNvPr id="23" name="TextBox 22"/>
          <p:cNvSpPr txBox="1"/>
          <p:nvPr/>
        </p:nvSpPr>
        <p:spPr>
          <a:xfrm>
            <a:off x="4139951" y="2549351"/>
            <a:ext cx="375383" cy="184666"/>
          </a:xfrm>
          <a:prstGeom prst="rect">
            <a:avLst/>
          </a:prstGeom>
          <a:noFill/>
        </p:spPr>
        <p:txBody>
          <a:bodyPr wrap="square" rtlCol="0">
            <a:spAutoFit/>
          </a:bodyPr>
          <a:lstStyle/>
          <a:p>
            <a:r>
              <a:rPr lang="sv-SE" sz="600" dirty="0" smtClean="0"/>
              <a:t>3010</a:t>
            </a:r>
            <a:endParaRPr lang="en-GB" sz="600" dirty="0"/>
          </a:p>
        </p:txBody>
      </p:sp>
      <p:sp>
        <p:nvSpPr>
          <p:cNvPr id="24" name="TextBox 23"/>
          <p:cNvSpPr txBox="1"/>
          <p:nvPr/>
        </p:nvSpPr>
        <p:spPr>
          <a:xfrm>
            <a:off x="6300191" y="2390572"/>
            <a:ext cx="375383" cy="184666"/>
          </a:xfrm>
          <a:prstGeom prst="rect">
            <a:avLst/>
          </a:prstGeom>
          <a:noFill/>
        </p:spPr>
        <p:txBody>
          <a:bodyPr wrap="square" rtlCol="0">
            <a:spAutoFit/>
          </a:bodyPr>
          <a:lstStyle/>
          <a:p>
            <a:r>
              <a:rPr lang="sv-SE" sz="600" dirty="0" smtClean="0"/>
              <a:t>3010</a:t>
            </a:r>
            <a:endParaRPr lang="en-GB" sz="600" dirty="0"/>
          </a:p>
        </p:txBody>
      </p:sp>
      <p:sp>
        <p:nvSpPr>
          <p:cNvPr id="3" name="Footer Placeholder 2"/>
          <p:cNvSpPr>
            <a:spLocks noGrp="1"/>
          </p:cNvSpPr>
          <p:nvPr>
            <p:ph type="ftr" sz="quarter" idx="11"/>
          </p:nvPr>
        </p:nvSpPr>
        <p:spPr>
          <a:xfrm>
            <a:off x="7810882" y="6469897"/>
            <a:ext cx="1530465" cy="180512"/>
          </a:xfrm>
        </p:spPr>
        <p:txBody>
          <a:bodyPr/>
          <a:lstStyle/>
          <a:p>
            <a:r>
              <a:rPr lang="sv-SE" sz="800" dirty="0" smtClean="0">
                <a:solidFill>
                  <a:prstClr val="black">
                    <a:tint val="75000"/>
                  </a:prstClr>
                </a:solidFill>
                <a:latin typeface="Calibri"/>
              </a:rPr>
              <a:t>G.Jacobsson</a:t>
            </a:r>
            <a:endParaRPr lang="sv-SE" sz="800" dirty="0">
              <a:solidFill>
                <a:prstClr val="black">
                  <a:tint val="75000"/>
                </a:prstClr>
              </a:solidFill>
              <a:latin typeface="Calibri"/>
            </a:endParaRPr>
          </a:p>
        </p:txBody>
      </p:sp>
    </p:spTree>
    <p:extLst>
      <p:ext uri="{BB962C8B-B14F-4D97-AF65-F5344CB8AC3E}">
        <p14:creationId xmlns:p14="http://schemas.microsoft.com/office/powerpoint/2010/main" val="42334361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High level 2016 Milestones</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23</a:t>
            </a:fld>
            <a:endParaRPr lang="en-GB"/>
          </a:p>
        </p:txBody>
      </p:sp>
      <p:graphicFrame>
        <p:nvGraphicFramePr>
          <p:cNvPr id="9" name="Table 8"/>
          <p:cNvGraphicFramePr>
            <a:graphicFrameLocks noGrp="1"/>
          </p:cNvGraphicFramePr>
          <p:nvPr>
            <p:extLst>
              <p:ext uri="{D42A27DB-BD31-4B8C-83A1-F6EECF244321}">
                <p14:modId xmlns:p14="http://schemas.microsoft.com/office/powerpoint/2010/main" val="2207292243"/>
              </p:ext>
            </p:extLst>
          </p:nvPr>
        </p:nvGraphicFramePr>
        <p:xfrm>
          <a:off x="1" y="1756132"/>
          <a:ext cx="9108501" cy="5057244"/>
        </p:xfrm>
        <a:graphic>
          <a:graphicData uri="http://schemas.openxmlformats.org/drawingml/2006/table">
            <a:tbl>
              <a:tblPr firstRow="1" bandRow="1">
                <a:tableStyleId>{3C2FFA5D-87B4-456A-9821-1D502468CF0F}</a:tableStyleId>
              </a:tblPr>
              <a:tblGrid>
                <a:gridCol w="926289"/>
                <a:gridCol w="5194625"/>
                <a:gridCol w="1020152"/>
                <a:gridCol w="1020152"/>
                <a:gridCol w="947283"/>
              </a:tblGrid>
              <a:tr h="520051">
                <a:tc>
                  <a:txBody>
                    <a:bodyPr/>
                    <a:lstStyle/>
                    <a:p>
                      <a:pPr>
                        <a:spcAft>
                          <a:spcPts val="0"/>
                        </a:spcAft>
                      </a:pPr>
                      <a:r>
                        <a:rPr lang="en-US" sz="1000" b="1" dirty="0">
                          <a:solidFill>
                            <a:srgbClr val="FFFFFF"/>
                          </a:solidFill>
                          <a:effectLst/>
                          <a:latin typeface="Tahoma"/>
                          <a:ea typeface="ＭＳ 明朝"/>
                          <a:cs typeface="Times New Roman"/>
                        </a:rPr>
                        <a:t>ID</a:t>
                      </a:r>
                      <a:endParaRPr lang="en-US" sz="1100" dirty="0">
                        <a:effectLst/>
                        <a:latin typeface="Tahoma"/>
                        <a:ea typeface="ＭＳ 明朝"/>
                        <a:cs typeface="Times New Roman"/>
                      </a:endParaRPr>
                    </a:p>
                  </a:txBody>
                  <a:tcPr/>
                </a:tc>
                <a:tc>
                  <a:txBody>
                    <a:bodyPr/>
                    <a:lstStyle/>
                    <a:p>
                      <a:pPr>
                        <a:spcAft>
                          <a:spcPts val="0"/>
                        </a:spcAft>
                      </a:pPr>
                      <a:r>
                        <a:rPr lang="en-US" sz="1000" b="1" dirty="0">
                          <a:solidFill>
                            <a:srgbClr val="FFFFFF"/>
                          </a:solidFill>
                          <a:effectLst/>
                          <a:latin typeface="Tahoma"/>
                          <a:ea typeface="ＭＳ 明朝"/>
                          <a:cs typeface="Times New Roman"/>
                        </a:rPr>
                        <a:t>Name</a:t>
                      </a:r>
                      <a:endParaRPr lang="en-US" sz="1100" dirty="0">
                        <a:effectLst/>
                        <a:latin typeface="Tahoma"/>
                        <a:ea typeface="ＭＳ 明朝"/>
                        <a:cs typeface="Times New Roman"/>
                      </a:endParaRPr>
                    </a:p>
                  </a:txBody>
                  <a:tcPr/>
                </a:tc>
                <a:tc>
                  <a:txBody>
                    <a:bodyPr/>
                    <a:lstStyle/>
                    <a:p>
                      <a:pPr>
                        <a:spcAft>
                          <a:spcPts val="0"/>
                        </a:spcAft>
                      </a:pPr>
                      <a:r>
                        <a:rPr lang="en-US" sz="1000" b="1">
                          <a:solidFill>
                            <a:srgbClr val="FFFFFF"/>
                          </a:solidFill>
                          <a:effectLst/>
                          <a:latin typeface="Tahoma"/>
                          <a:ea typeface="ＭＳ 明朝"/>
                          <a:cs typeface="Times New Roman"/>
                        </a:rPr>
                        <a:t>Planned</a:t>
                      </a:r>
                      <a:endParaRPr lang="en-US" sz="1100">
                        <a:effectLst/>
                        <a:latin typeface="Tahoma"/>
                        <a:ea typeface="ＭＳ 明朝"/>
                        <a:cs typeface="Times New Roman"/>
                      </a:endParaRPr>
                    </a:p>
                    <a:p>
                      <a:pPr>
                        <a:spcAft>
                          <a:spcPts val="0"/>
                        </a:spcAft>
                      </a:pPr>
                      <a:r>
                        <a:rPr lang="en-US" sz="1000" b="1">
                          <a:solidFill>
                            <a:srgbClr val="FFFFFF"/>
                          </a:solidFill>
                          <a:effectLst/>
                          <a:latin typeface="Tahoma"/>
                          <a:ea typeface="ＭＳ 明朝"/>
                          <a:cs typeface="Times New Roman"/>
                        </a:rPr>
                        <a:t>Date</a:t>
                      </a:r>
                      <a:endParaRPr lang="en-US" sz="1100">
                        <a:effectLst/>
                        <a:latin typeface="Tahoma"/>
                        <a:ea typeface="ＭＳ 明朝"/>
                        <a:cs typeface="Times New Roman"/>
                      </a:endParaRPr>
                    </a:p>
                  </a:txBody>
                  <a:tcPr/>
                </a:tc>
                <a:tc>
                  <a:txBody>
                    <a:bodyPr/>
                    <a:lstStyle/>
                    <a:p>
                      <a:pPr>
                        <a:spcAft>
                          <a:spcPts val="0"/>
                        </a:spcAft>
                      </a:pPr>
                      <a:r>
                        <a:rPr lang="en-US" sz="1000" b="1">
                          <a:solidFill>
                            <a:srgbClr val="FFFFFF"/>
                          </a:solidFill>
                          <a:effectLst/>
                          <a:latin typeface="Tahoma"/>
                          <a:ea typeface="ＭＳ 明朝"/>
                          <a:cs typeface="Times New Roman"/>
                        </a:rPr>
                        <a:t>Current</a:t>
                      </a:r>
                      <a:endParaRPr lang="en-US" sz="1100">
                        <a:effectLst/>
                        <a:latin typeface="Tahoma"/>
                        <a:ea typeface="ＭＳ 明朝"/>
                        <a:cs typeface="Times New Roman"/>
                      </a:endParaRPr>
                    </a:p>
                    <a:p>
                      <a:pPr>
                        <a:spcAft>
                          <a:spcPts val="0"/>
                        </a:spcAft>
                      </a:pPr>
                      <a:r>
                        <a:rPr lang="en-US" sz="1000" b="1">
                          <a:solidFill>
                            <a:srgbClr val="FFFFFF"/>
                          </a:solidFill>
                          <a:effectLst/>
                          <a:latin typeface="Tahoma"/>
                          <a:ea typeface="ＭＳ 明朝"/>
                          <a:cs typeface="Times New Roman"/>
                        </a:rPr>
                        <a:t>Forecast or</a:t>
                      </a:r>
                      <a:endParaRPr lang="en-US" sz="1100">
                        <a:effectLst/>
                        <a:latin typeface="Tahoma"/>
                        <a:ea typeface="ＭＳ 明朝"/>
                        <a:cs typeface="Times New Roman"/>
                      </a:endParaRPr>
                    </a:p>
                    <a:p>
                      <a:pPr>
                        <a:spcAft>
                          <a:spcPts val="0"/>
                        </a:spcAft>
                      </a:pPr>
                      <a:r>
                        <a:rPr lang="en-US" sz="1000" b="1">
                          <a:solidFill>
                            <a:srgbClr val="FFFFFF"/>
                          </a:solidFill>
                          <a:effectLst/>
                          <a:latin typeface="Tahoma"/>
                          <a:ea typeface="ＭＳ 明朝"/>
                          <a:cs typeface="Times New Roman"/>
                        </a:rPr>
                        <a:t>Actual</a:t>
                      </a:r>
                      <a:endParaRPr lang="en-US" sz="1100">
                        <a:effectLst/>
                        <a:latin typeface="Tahoma"/>
                        <a:ea typeface="ＭＳ 明朝"/>
                        <a:cs typeface="Times New Roman"/>
                      </a:endParaRPr>
                    </a:p>
                  </a:txBody>
                  <a:tcPr/>
                </a:tc>
                <a:tc>
                  <a:txBody>
                    <a:bodyPr/>
                    <a:lstStyle/>
                    <a:p>
                      <a:pPr>
                        <a:spcAft>
                          <a:spcPts val="0"/>
                        </a:spcAft>
                      </a:pPr>
                      <a:r>
                        <a:rPr lang="en-US" sz="1000" b="1">
                          <a:solidFill>
                            <a:srgbClr val="FFFFFF"/>
                          </a:solidFill>
                          <a:effectLst/>
                          <a:latin typeface="Tahoma"/>
                          <a:ea typeface="ＭＳ 明朝"/>
                          <a:cs typeface="Times New Roman"/>
                        </a:rPr>
                        <a:t>Float</a:t>
                      </a:r>
                      <a:endParaRPr lang="en-US" sz="1100">
                        <a:effectLst/>
                        <a:latin typeface="Tahoma"/>
                        <a:ea typeface="ＭＳ 明朝"/>
                        <a:cs typeface="Times New Roman"/>
                      </a:endParaRPr>
                    </a:p>
                    <a:p>
                      <a:pPr>
                        <a:spcAft>
                          <a:spcPts val="0"/>
                        </a:spcAft>
                      </a:pPr>
                      <a:r>
                        <a:rPr lang="en-US" sz="1000" b="1">
                          <a:solidFill>
                            <a:srgbClr val="FFFFFF"/>
                          </a:solidFill>
                          <a:effectLst/>
                          <a:latin typeface="Tahoma"/>
                          <a:ea typeface="ＭＳ 明朝"/>
                          <a:cs typeface="Times New Roman"/>
                        </a:rPr>
                        <a:t>(W.Days)</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A52000</a:t>
                      </a:r>
                      <a:endParaRPr lang="en-US" sz="110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LEVEL4.ACCSYS.WP03.Start of RFQ Machining.WP00</a:t>
                      </a:r>
                      <a:endParaRPr lang="en-US" sz="1100">
                        <a:effectLst/>
                        <a:latin typeface="Tahoma"/>
                        <a:ea typeface="ＭＳ 明朝"/>
                        <a:cs typeface="Times New Roman"/>
                      </a:endParaRPr>
                    </a:p>
                  </a:txBody>
                  <a:tcPr/>
                </a:tc>
                <a:tc>
                  <a:txBody>
                    <a:bodyPr/>
                    <a:lstStyle/>
                    <a:p>
                      <a:pPr algn="ctr">
                        <a:spcAft>
                          <a:spcPts val="0"/>
                        </a:spcAft>
                      </a:pPr>
                      <a:r>
                        <a:rPr lang="en-US" sz="1000" smtClean="0">
                          <a:effectLst/>
                          <a:latin typeface="Tahoma"/>
                          <a:ea typeface="ＭＳ 明朝"/>
                          <a:cs typeface="Times New Roman"/>
                        </a:rPr>
                        <a:t>9</a:t>
                      </a:r>
                      <a:r>
                        <a:rPr lang="en-US" sz="1000" baseline="0">
                          <a:effectLst/>
                          <a:latin typeface="Tahoma"/>
                          <a:ea typeface="ＭＳ 明朝"/>
                          <a:cs typeface="Times New Roman"/>
                        </a:rPr>
                        <a:t> </a:t>
                      </a:r>
                      <a:r>
                        <a:rPr lang="en-US" sz="1000" baseline="0" smtClean="0">
                          <a:effectLst/>
                          <a:latin typeface="Tahoma"/>
                          <a:ea typeface="ＭＳ 明朝"/>
                          <a:cs typeface="Times New Roman"/>
                        </a:rPr>
                        <a:t>Feb </a:t>
                      </a:r>
                      <a:r>
                        <a:rPr lang="en-US" sz="100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smtClean="0">
                          <a:effectLst/>
                          <a:latin typeface="Tahoma"/>
                          <a:ea typeface="ＭＳ 明朝"/>
                          <a:cs typeface="Times New Roman"/>
                        </a:rPr>
                        <a:t>9</a:t>
                      </a:r>
                      <a:r>
                        <a:rPr lang="en-US" sz="1000" baseline="0">
                          <a:effectLst/>
                          <a:latin typeface="Tahoma"/>
                          <a:ea typeface="ＭＳ 明朝"/>
                          <a:cs typeface="Times New Roman"/>
                        </a:rPr>
                        <a:t> </a:t>
                      </a:r>
                      <a:r>
                        <a:rPr lang="en-US" sz="1000" baseline="0" smtClean="0">
                          <a:effectLst/>
                          <a:latin typeface="Tahoma"/>
                          <a:ea typeface="ＭＳ 明朝"/>
                          <a:cs typeface="Times New Roman"/>
                        </a:rPr>
                        <a:t>Feb </a:t>
                      </a:r>
                      <a:r>
                        <a:rPr lang="en-US" sz="100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A47890</a:t>
                      </a:r>
                      <a:endParaRPr lang="en-US" sz="110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LEVEL5.ACCSYS.WP10.Lund Test Stand 2 – Design complete</a:t>
                      </a:r>
                      <a:endParaRPr lang="en-US" sz="110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29</a:t>
                      </a:r>
                      <a:r>
                        <a:rPr lang="en-US" sz="1000" baseline="0" dirty="0" smtClean="0">
                          <a:effectLst/>
                          <a:latin typeface="Tahoma"/>
                          <a:ea typeface="ＭＳ 明朝"/>
                          <a:cs typeface="Times New Roman"/>
                        </a:rPr>
                        <a:t> Feb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29</a:t>
                      </a:r>
                      <a:r>
                        <a:rPr lang="en-US" sz="1000" baseline="0" dirty="0" smtClean="0">
                          <a:effectLst/>
                          <a:latin typeface="Tahoma"/>
                          <a:ea typeface="ＭＳ 明朝"/>
                          <a:cs typeface="Times New Roman"/>
                        </a:rPr>
                        <a:t> Feb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A23060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LEVEL5.ACCSYS.WP11.Target </a:t>
                      </a:r>
                      <a:r>
                        <a:rPr lang="en-US" sz="1000" dirty="0" err="1">
                          <a:effectLst/>
                          <a:latin typeface="Tahoma"/>
                          <a:ea typeface="ＭＳ 明朝"/>
                          <a:cs typeface="Times New Roman"/>
                        </a:rPr>
                        <a:t>Cryoplant</a:t>
                      </a:r>
                      <a:r>
                        <a:rPr lang="en-US" sz="1000" dirty="0">
                          <a:effectLst/>
                          <a:latin typeface="Tahoma"/>
                          <a:ea typeface="ＭＳ 明朝"/>
                          <a:cs typeface="Times New Roman"/>
                        </a:rPr>
                        <a:t> – order placed</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31</a:t>
                      </a:r>
                      <a:r>
                        <a:rPr lang="en-US" sz="1000" baseline="0" dirty="0" smtClean="0">
                          <a:effectLst/>
                          <a:latin typeface="Tahoma"/>
                          <a:ea typeface="ＭＳ 明朝"/>
                          <a:cs typeface="Times New Roman"/>
                        </a:rPr>
                        <a:t> Mar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31</a:t>
                      </a:r>
                      <a:r>
                        <a:rPr lang="en-US" sz="1000" baseline="0" dirty="0" smtClean="0">
                          <a:effectLst/>
                          <a:latin typeface="Tahoma"/>
                          <a:ea typeface="ＭＳ 明朝"/>
                          <a:cs typeface="Times New Roman"/>
                        </a:rPr>
                        <a:t> Mar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A20144120</a:t>
                      </a:r>
                      <a:endParaRPr lang="en-US" sz="110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LEVEL5.ACCSYS.WP04.Successful test of a cavity + coupler in (HNOSS)</a:t>
                      </a:r>
                      <a:endParaRPr lang="en-US" sz="110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a:t>
                      </a:r>
                      <a:r>
                        <a:rPr lang="en-US" sz="1000" baseline="0" dirty="0" smtClean="0">
                          <a:effectLst/>
                          <a:latin typeface="Tahoma"/>
                          <a:ea typeface="ＭＳ 明朝"/>
                          <a:cs typeface="Times New Roman"/>
                        </a:rPr>
                        <a:t> Apr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a:t>
                      </a:r>
                      <a:r>
                        <a:rPr lang="en-US" sz="1000" baseline="0" dirty="0" smtClean="0">
                          <a:effectLst/>
                          <a:latin typeface="Tahoma"/>
                          <a:ea typeface="ＭＳ 明朝"/>
                          <a:cs typeface="Times New Roman"/>
                        </a:rPr>
                        <a:t> Apr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A20860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LEVEL4.ACCSYS.WP05. Completion of the M-ECCTD Assembly.WP08</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17</a:t>
                      </a:r>
                      <a:r>
                        <a:rPr lang="en-US" sz="1000" baseline="0" dirty="0" smtClean="0">
                          <a:effectLst/>
                          <a:latin typeface="Tahoma"/>
                          <a:ea typeface="ＭＳ 明朝"/>
                          <a:cs typeface="Times New Roman"/>
                        </a:rPr>
                        <a:t> May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17</a:t>
                      </a:r>
                      <a:r>
                        <a:rPr lang="en-US" sz="1000" baseline="0" dirty="0" smtClean="0">
                          <a:effectLst/>
                          <a:latin typeface="Tahoma"/>
                          <a:ea typeface="ＭＳ 明朝"/>
                          <a:cs typeface="Times New Roman"/>
                        </a:rPr>
                        <a:t> May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4346">
                <a:tc>
                  <a:txBody>
                    <a:bodyPr/>
                    <a:lstStyle/>
                    <a:p>
                      <a:pPr>
                        <a:spcAft>
                          <a:spcPts val="0"/>
                        </a:spcAft>
                      </a:pPr>
                      <a:r>
                        <a:rPr lang="en-US" sz="1000" dirty="0">
                          <a:effectLst/>
                          <a:latin typeface="Tahoma"/>
                          <a:ea typeface="ＭＳ 明朝"/>
                          <a:cs typeface="Times New Roman"/>
                        </a:rPr>
                        <a:t>A20410</a:t>
                      </a:r>
                      <a:endParaRPr lang="en-US" sz="1100" dirty="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LEVEL4.ACCSYS.WP04.Spoke CM prototype available for Uppsala Test stand (</a:t>
                      </a:r>
                      <a:r>
                        <a:rPr lang="en-US" sz="1000" dirty="0" err="1">
                          <a:effectLst/>
                          <a:latin typeface="Tahoma"/>
                          <a:ea typeface="ＭＳ 明朝"/>
                          <a:cs typeface="Times New Roman"/>
                        </a:rPr>
                        <a:t>Freia</a:t>
                      </a:r>
                      <a:r>
                        <a:rPr lang="en-US" sz="1000" dirty="0">
                          <a:effectLst/>
                          <a:latin typeface="Tahoma"/>
                          <a:ea typeface="ＭＳ 明朝"/>
                          <a:cs typeface="Times New Roman"/>
                        </a:rPr>
                        <a:t>).WP10</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24</a:t>
                      </a:r>
                      <a:r>
                        <a:rPr lang="en-US" sz="1000" baseline="0" dirty="0" smtClean="0">
                          <a:effectLst/>
                          <a:latin typeface="Tahoma"/>
                          <a:ea typeface="ＭＳ 明朝"/>
                          <a:cs typeface="Times New Roman"/>
                        </a:rPr>
                        <a:t> May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24</a:t>
                      </a:r>
                      <a:r>
                        <a:rPr lang="en-US" sz="1000" baseline="0" dirty="0" smtClean="0">
                          <a:effectLst/>
                          <a:latin typeface="Tahoma"/>
                          <a:ea typeface="ＭＳ 明朝"/>
                          <a:cs typeface="Times New Roman"/>
                        </a:rPr>
                        <a:t> May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0</a:t>
                      </a:r>
                      <a:endParaRPr lang="en-US" sz="1100" dirty="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A145610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LEVEL5.ACCSYS.WP11.Prototype </a:t>
                      </a:r>
                      <a:r>
                        <a:rPr lang="en-US" sz="1000" dirty="0" smtClean="0">
                          <a:effectLst/>
                          <a:latin typeface="Tahoma"/>
                          <a:ea typeface="ＭＳ 明朝"/>
                          <a:cs typeface="Times New Roman"/>
                        </a:rPr>
                        <a:t>Spoke</a:t>
                      </a:r>
                      <a:r>
                        <a:rPr lang="en-US" sz="1000" baseline="0" dirty="0" smtClean="0">
                          <a:effectLst/>
                          <a:latin typeface="Tahoma"/>
                          <a:ea typeface="ＭＳ 明朝"/>
                          <a:cs typeface="Times New Roman"/>
                        </a:rPr>
                        <a:t> </a:t>
                      </a:r>
                      <a:r>
                        <a:rPr lang="en-US" sz="1000" dirty="0" smtClean="0">
                          <a:effectLst/>
                          <a:latin typeface="Tahoma"/>
                          <a:ea typeface="ＭＳ 明朝"/>
                          <a:cs typeface="Times New Roman"/>
                        </a:rPr>
                        <a:t>valve box </a:t>
                      </a:r>
                      <a:r>
                        <a:rPr lang="en-US" sz="1000" dirty="0">
                          <a:effectLst/>
                          <a:latin typeface="Tahoma"/>
                          <a:ea typeface="ＭＳ 明朝"/>
                          <a:cs typeface="Times New Roman"/>
                        </a:rPr>
                        <a:t>design validated</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a:t>
                      </a:r>
                      <a:r>
                        <a:rPr lang="en-US" sz="1000" baseline="0" dirty="0" smtClean="0">
                          <a:effectLst/>
                          <a:latin typeface="Tahoma"/>
                          <a:ea typeface="ＭＳ 明朝"/>
                          <a:cs typeface="Times New Roman"/>
                        </a:rPr>
                        <a:t> Jul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a:t>
                      </a:r>
                      <a:r>
                        <a:rPr lang="en-US" sz="1000" baseline="0" dirty="0" smtClean="0">
                          <a:effectLst/>
                          <a:latin typeface="Tahoma"/>
                          <a:ea typeface="ＭＳ 明朝"/>
                          <a:cs typeface="Times New Roman"/>
                        </a:rPr>
                        <a:t> Jul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71298">
                <a:tc>
                  <a:txBody>
                    <a:bodyPr/>
                    <a:lstStyle/>
                    <a:p>
                      <a:pPr>
                        <a:spcAft>
                          <a:spcPts val="0"/>
                        </a:spcAft>
                      </a:pPr>
                      <a:r>
                        <a:rPr lang="en-US" sz="1000" dirty="0">
                          <a:effectLst/>
                          <a:latin typeface="Tahoma"/>
                          <a:ea typeface="ＭＳ 明朝"/>
                          <a:cs typeface="Times New Roman"/>
                        </a:rPr>
                        <a:t>A46550</a:t>
                      </a:r>
                      <a:endParaRPr lang="en-US" sz="1100" dirty="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LEVEL5.ACCSYS.WP05. Completion of the M-ECCTD Test in the CEA Test Station</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16</a:t>
                      </a:r>
                      <a:r>
                        <a:rPr lang="en-US" sz="1000" baseline="0" dirty="0" smtClean="0">
                          <a:effectLst/>
                          <a:latin typeface="Tahoma"/>
                          <a:ea typeface="ＭＳ 明朝"/>
                          <a:cs typeface="Times New Roman"/>
                        </a:rPr>
                        <a:t> Sept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16</a:t>
                      </a:r>
                      <a:r>
                        <a:rPr lang="en-US" sz="1000" baseline="0" dirty="0" smtClean="0">
                          <a:effectLst/>
                          <a:latin typeface="Tahoma"/>
                          <a:ea typeface="ＭＳ 明朝"/>
                          <a:cs typeface="Times New Roman"/>
                        </a:rPr>
                        <a:t> Sept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0</a:t>
                      </a:r>
                      <a:endParaRPr lang="en-US" sz="1100" dirty="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A52900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LEVEL5.ACCSYS.WP08.L3 Contract delivery and </a:t>
                      </a:r>
                      <a:r>
                        <a:rPr lang="en-US" sz="1000" dirty="0" smtClean="0">
                          <a:effectLst/>
                          <a:latin typeface="Tahoma"/>
                          <a:ea typeface="ＭＳ 明朝"/>
                          <a:cs typeface="Times New Roman"/>
                        </a:rPr>
                        <a:t>SAT for IOT (intermediate delivery MS)</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30</a:t>
                      </a:r>
                      <a:r>
                        <a:rPr lang="en-US" sz="1000" baseline="0" dirty="0" smtClean="0">
                          <a:effectLst/>
                          <a:latin typeface="Tahoma"/>
                          <a:ea typeface="ＭＳ 明朝"/>
                          <a:cs typeface="Times New Roman"/>
                        </a:rPr>
                        <a:t> Sept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30</a:t>
                      </a:r>
                      <a:r>
                        <a:rPr lang="en-US" sz="1000" baseline="0" dirty="0" smtClean="0">
                          <a:effectLst/>
                          <a:latin typeface="Tahoma"/>
                          <a:ea typeface="ＭＳ 明朝"/>
                          <a:cs typeface="Times New Roman"/>
                        </a:rPr>
                        <a:t> Sept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A52960</a:t>
                      </a:r>
                      <a:endParaRPr lang="en-US" sz="1100">
                        <a:effectLst/>
                        <a:latin typeface="Tahoma"/>
                        <a:ea typeface="ＭＳ 明朝"/>
                        <a:cs typeface="Times New Roman"/>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Tahoma"/>
                          <a:ea typeface="ＭＳ 明朝"/>
                          <a:cs typeface="Times New Roman"/>
                        </a:rPr>
                        <a:t>LEVEL5.ACCSYS.WP08.CPI/Thales Contract delivery and </a:t>
                      </a:r>
                      <a:r>
                        <a:rPr lang="en-US" sz="1000" dirty="0" smtClean="0">
                          <a:effectLst/>
                          <a:latin typeface="Tahoma"/>
                          <a:ea typeface="ＭＳ 明朝"/>
                          <a:cs typeface="Times New Roman"/>
                        </a:rPr>
                        <a:t>SAT</a:t>
                      </a:r>
                      <a:r>
                        <a:rPr lang="en-US" sz="1000" baseline="0" dirty="0" smtClean="0">
                          <a:effectLst/>
                          <a:latin typeface="Tahoma"/>
                          <a:ea typeface="ＭＳ 明朝"/>
                          <a:cs typeface="Times New Roman"/>
                        </a:rPr>
                        <a:t> </a:t>
                      </a:r>
                      <a:r>
                        <a:rPr lang="en-US" sz="1000" dirty="0" smtClean="0">
                          <a:effectLst/>
                          <a:latin typeface="Tahoma"/>
                          <a:ea typeface="ＭＳ 明朝"/>
                          <a:cs typeface="Times New Roman"/>
                        </a:rPr>
                        <a:t>(intermediate delivery MS)</a:t>
                      </a:r>
                      <a:r>
                        <a:rPr lang="en-US" sz="1000" baseline="0" dirty="0" smtClean="0">
                          <a:effectLst/>
                          <a:latin typeface="Tahoma"/>
                          <a:ea typeface="ＭＳ 明朝"/>
                          <a:cs typeface="Times New Roman"/>
                        </a:rPr>
                        <a:t> </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30</a:t>
                      </a:r>
                      <a:r>
                        <a:rPr lang="en-US" sz="1000" baseline="0" dirty="0" smtClean="0">
                          <a:effectLst/>
                          <a:latin typeface="Tahoma"/>
                          <a:ea typeface="ＭＳ 明朝"/>
                          <a:cs typeface="Times New Roman"/>
                        </a:rPr>
                        <a:t> Sept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30</a:t>
                      </a:r>
                      <a:r>
                        <a:rPr lang="en-US" sz="1000" baseline="0" dirty="0" smtClean="0">
                          <a:effectLst/>
                          <a:latin typeface="Tahoma"/>
                          <a:ea typeface="ＭＳ 明朝"/>
                          <a:cs typeface="Times New Roman"/>
                        </a:rPr>
                        <a:t> Sept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A20146390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LEVEL2.2G.ACCSYS.WP08.RFI </a:t>
                      </a:r>
                      <a:r>
                        <a:rPr lang="en-US" sz="1000" dirty="0" smtClean="0">
                          <a:effectLst/>
                          <a:latin typeface="Tahoma"/>
                          <a:ea typeface="ＭＳ 明朝"/>
                          <a:cs typeface="Times New Roman"/>
                        </a:rPr>
                        <a:t>Spoke</a:t>
                      </a:r>
                      <a:r>
                        <a:rPr lang="en-US" sz="1000" baseline="0" dirty="0" smtClean="0">
                          <a:effectLst/>
                          <a:latin typeface="Tahoma"/>
                          <a:ea typeface="ＭＳ 明朝"/>
                          <a:cs typeface="Times New Roman"/>
                        </a:rPr>
                        <a:t> </a:t>
                      </a:r>
                      <a:r>
                        <a:rPr lang="en-US" sz="1000" dirty="0" smtClean="0">
                          <a:effectLst/>
                          <a:latin typeface="Tahoma"/>
                          <a:ea typeface="ＭＳ 明朝"/>
                          <a:cs typeface="Times New Roman"/>
                        </a:rPr>
                        <a:t>High Power Amplifier </a:t>
                      </a:r>
                      <a:r>
                        <a:rPr lang="en-US" sz="1000" dirty="0">
                          <a:effectLst/>
                          <a:latin typeface="Tahoma"/>
                          <a:ea typeface="ＭＳ 明朝"/>
                          <a:cs typeface="Times New Roman"/>
                        </a:rPr>
                        <a:t>– 1 unit</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a:t>
                      </a:r>
                      <a:r>
                        <a:rPr lang="en-US" sz="1000" baseline="0" dirty="0" smtClean="0">
                          <a:effectLst/>
                          <a:latin typeface="Tahoma"/>
                          <a:ea typeface="ＭＳ 明朝"/>
                          <a:cs typeface="Times New Roman"/>
                        </a:rPr>
                        <a:t> Nov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a:t>
                      </a:r>
                      <a:r>
                        <a:rPr lang="en-US" sz="1000" baseline="0" dirty="0" smtClean="0">
                          <a:effectLst/>
                          <a:latin typeface="Tahoma"/>
                          <a:ea typeface="ＭＳ 明朝"/>
                          <a:cs typeface="Times New Roman"/>
                        </a:rPr>
                        <a:t> Nov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A47900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LEVEL5.ACCSYS.WP10.Lund Test Stand 2 – Installation starts</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2</a:t>
                      </a:r>
                      <a:r>
                        <a:rPr lang="en-US" sz="1000" baseline="0" dirty="0" smtClean="0">
                          <a:effectLst/>
                          <a:latin typeface="Tahoma"/>
                          <a:ea typeface="ＭＳ 明朝"/>
                          <a:cs typeface="Times New Roman"/>
                        </a:rPr>
                        <a:t> Nov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2</a:t>
                      </a:r>
                      <a:r>
                        <a:rPr lang="en-US" sz="1000" baseline="0" dirty="0" smtClean="0">
                          <a:effectLst/>
                          <a:latin typeface="Tahoma"/>
                          <a:ea typeface="ＭＳ 明朝"/>
                          <a:cs typeface="Times New Roman"/>
                        </a:rPr>
                        <a:t> Nov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A20470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LEVEL5.ACCSYS.WP10.Prototype Spoke CM report</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17</a:t>
                      </a:r>
                      <a:r>
                        <a:rPr lang="en-US" sz="1000" baseline="0" dirty="0" smtClean="0">
                          <a:effectLst/>
                          <a:latin typeface="Tahoma"/>
                          <a:ea typeface="ＭＳ 明朝"/>
                          <a:cs typeface="Times New Roman"/>
                        </a:rPr>
                        <a:t> Nov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17</a:t>
                      </a:r>
                      <a:r>
                        <a:rPr lang="en-US" sz="1000" baseline="0" dirty="0" smtClean="0">
                          <a:effectLst/>
                          <a:latin typeface="Tahoma"/>
                          <a:ea typeface="ＭＳ 明朝"/>
                          <a:cs typeface="Times New Roman"/>
                        </a:rPr>
                        <a:t> Nov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A48120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LEVEL5.ACCSYS.WP04.Spoke CM tested</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17</a:t>
                      </a:r>
                      <a:r>
                        <a:rPr lang="en-US" sz="1000" baseline="0" dirty="0" smtClean="0">
                          <a:effectLst/>
                          <a:latin typeface="Tahoma"/>
                          <a:ea typeface="ＭＳ 明朝"/>
                          <a:cs typeface="Times New Roman"/>
                        </a:rPr>
                        <a:t> Nov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17</a:t>
                      </a:r>
                      <a:r>
                        <a:rPr lang="en-US" sz="1000" baseline="0" dirty="0" smtClean="0">
                          <a:effectLst/>
                          <a:latin typeface="Tahoma"/>
                          <a:ea typeface="ＭＳ 明朝"/>
                          <a:cs typeface="Times New Roman"/>
                        </a:rPr>
                        <a:t> Nov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A52060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LEVEL5.ACCSYS.WP05.MB Cavity production launched</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8</a:t>
                      </a:r>
                      <a:r>
                        <a:rPr lang="en-US" sz="1000" baseline="0" dirty="0" smtClean="0">
                          <a:effectLst/>
                          <a:latin typeface="Tahoma"/>
                          <a:ea typeface="ＭＳ 明朝"/>
                          <a:cs typeface="Times New Roman"/>
                        </a:rPr>
                        <a:t> Dec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8</a:t>
                      </a:r>
                      <a:r>
                        <a:rPr lang="en-US" sz="1000" baseline="0" dirty="0" smtClean="0">
                          <a:effectLst/>
                          <a:latin typeface="Tahoma"/>
                          <a:ea typeface="ＭＳ 明朝"/>
                          <a:cs typeface="Times New Roman"/>
                        </a:rPr>
                        <a:t> Dec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A20141060</a:t>
                      </a:r>
                      <a:endParaRPr lang="en-US" sz="110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LEVEL2.2G.ACCSYS.WP04.Spoke &amp; MB CM production launched</a:t>
                      </a:r>
                      <a:endParaRPr lang="en-US" sz="110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8</a:t>
                      </a:r>
                      <a:r>
                        <a:rPr lang="en-US" sz="1000" baseline="0" dirty="0" smtClean="0">
                          <a:effectLst/>
                          <a:latin typeface="Tahoma"/>
                          <a:ea typeface="ＭＳ 明朝"/>
                          <a:cs typeface="Times New Roman"/>
                        </a:rPr>
                        <a:t> Dec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8</a:t>
                      </a:r>
                      <a:r>
                        <a:rPr lang="en-US" sz="1000" baseline="0" dirty="0" smtClean="0">
                          <a:effectLst/>
                          <a:latin typeface="Tahoma"/>
                          <a:ea typeface="ＭＳ 明朝"/>
                          <a:cs typeface="Times New Roman"/>
                        </a:rPr>
                        <a:t> Dec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A20143830</a:t>
                      </a:r>
                      <a:endParaRPr lang="en-US" sz="110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LEVEL4.ACCSYS.WP03.Start of MEBT production.WP00</a:t>
                      </a:r>
                      <a:endParaRPr lang="en-US" sz="110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14</a:t>
                      </a:r>
                      <a:r>
                        <a:rPr lang="en-US" sz="1000" baseline="0" dirty="0" smtClean="0">
                          <a:effectLst/>
                          <a:latin typeface="Tahoma"/>
                          <a:ea typeface="ＭＳ 明朝"/>
                          <a:cs typeface="Times New Roman"/>
                        </a:rPr>
                        <a:t> Dec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lgn="ctr">
                        <a:spcAft>
                          <a:spcPts val="0"/>
                        </a:spcAft>
                      </a:pPr>
                      <a:r>
                        <a:rPr lang="en-US" sz="1000" dirty="0" smtClean="0">
                          <a:effectLst/>
                          <a:latin typeface="Tahoma"/>
                          <a:ea typeface="ＭＳ 明朝"/>
                          <a:cs typeface="Times New Roman"/>
                        </a:rPr>
                        <a:t>14</a:t>
                      </a:r>
                      <a:r>
                        <a:rPr lang="en-US" sz="1000" baseline="0" dirty="0" smtClean="0">
                          <a:effectLst/>
                          <a:latin typeface="Tahoma"/>
                          <a:ea typeface="ＭＳ 明朝"/>
                          <a:cs typeface="Times New Roman"/>
                        </a:rPr>
                        <a:t> Dec </a:t>
                      </a:r>
                      <a:r>
                        <a:rPr lang="en-US" sz="1000" dirty="0" smtClean="0">
                          <a:effectLst/>
                          <a:latin typeface="Tahoma"/>
                          <a:ea typeface="ＭＳ 明朝"/>
                          <a:cs typeface="Times New Roman"/>
                        </a:rPr>
                        <a:t>16</a:t>
                      </a:r>
                      <a:endParaRPr lang="en-US" sz="1100" dirty="0">
                        <a:effectLst/>
                        <a:latin typeface="Tahoma"/>
                        <a:ea typeface="ＭＳ 明朝"/>
                        <a:cs typeface="Times New Roman"/>
                      </a:endParaRPr>
                    </a:p>
                  </a:txBody>
                  <a:tcPr/>
                </a:tc>
                <a:tc>
                  <a:txBody>
                    <a:bodyPr/>
                    <a:lstStyle/>
                    <a:p>
                      <a:pPr>
                        <a:spcAft>
                          <a:spcPts val="0"/>
                        </a:spcAft>
                      </a:pPr>
                      <a:r>
                        <a:rPr lang="en-US" sz="1000">
                          <a:effectLst/>
                          <a:latin typeface="Tahoma"/>
                          <a:ea typeface="ＭＳ 明朝"/>
                          <a:cs typeface="Times New Roman"/>
                        </a:rPr>
                        <a:t>0</a:t>
                      </a:r>
                      <a:endParaRPr lang="en-US" sz="1100">
                        <a:effectLst/>
                        <a:latin typeface="Tahoma"/>
                        <a:ea typeface="ＭＳ 明朝"/>
                        <a:cs typeface="Times New Roman"/>
                      </a:endParaRPr>
                    </a:p>
                  </a:txBody>
                  <a:tcPr/>
                </a:tc>
              </a:tr>
              <a:tr h="249560">
                <a:tc>
                  <a:txBody>
                    <a:bodyPr/>
                    <a:lstStyle/>
                    <a:p>
                      <a:pPr>
                        <a:spcAft>
                          <a:spcPts val="0"/>
                        </a:spcAft>
                      </a:pPr>
                      <a:r>
                        <a:rPr lang="en-US" sz="1000">
                          <a:effectLst/>
                          <a:latin typeface="Tahoma"/>
                          <a:ea typeface="ＭＳ 明朝"/>
                          <a:cs typeface="Times New Roman"/>
                        </a:rPr>
                        <a:t>A50070</a:t>
                      </a:r>
                      <a:endParaRPr lang="en-US" sz="110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LEVEL2.2G.ACCSYS.WP08.CPI/Thales IOT prototype </a:t>
                      </a:r>
                      <a:r>
                        <a:rPr lang="en-US" sz="1000" dirty="0" smtClean="0">
                          <a:effectLst/>
                          <a:latin typeface="Tahoma"/>
                          <a:ea typeface="ＭＳ 明朝"/>
                          <a:cs typeface="Times New Roman"/>
                        </a:rPr>
                        <a:t>delivery to CERN</a:t>
                      </a:r>
                      <a:endParaRPr lang="en-US" sz="1100" dirty="0">
                        <a:effectLst/>
                        <a:latin typeface="Tahoma"/>
                        <a:ea typeface="ＭＳ 明朝"/>
                        <a:cs typeface="Times New Roman"/>
                      </a:endParaRPr>
                    </a:p>
                  </a:txBody>
                  <a:tcPr/>
                </a:tc>
                <a:tc>
                  <a:txBody>
                    <a:bodyPr/>
                    <a:lstStyle/>
                    <a:p>
                      <a:pPr algn="ctr">
                        <a:spcAft>
                          <a:spcPts val="0"/>
                        </a:spcAft>
                      </a:pPr>
                      <a:r>
                        <a:rPr lang="en-US" sz="1000" i="1" dirty="0" smtClean="0">
                          <a:effectLst/>
                          <a:latin typeface="Tahoma"/>
                          <a:ea typeface="ＭＳ 明朝"/>
                          <a:cs typeface="Times New Roman"/>
                        </a:rPr>
                        <a:t>20</a:t>
                      </a:r>
                      <a:r>
                        <a:rPr lang="en-US" sz="1000" i="1" baseline="0" dirty="0" smtClean="0">
                          <a:effectLst/>
                          <a:latin typeface="Tahoma"/>
                          <a:ea typeface="ＭＳ 明朝"/>
                          <a:cs typeface="Times New Roman"/>
                        </a:rPr>
                        <a:t> Dec </a:t>
                      </a:r>
                      <a:r>
                        <a:rPr lang="en-US" sz="1000" i="1" dirty="0" smtClean="0">
                          <a:effectLst/>
                          <a:latin typeface="Tahoma"/>
                          <a:ea typeface="ＭＳ 明朝"/>
                          <a:cs typeface="Times New Roman"/>
                        </a:rPr>
                        <a:t>16</a:t>
                      </a:r>
                      <a:endParaRPr lang="en-US" sz="1100" i="1" dirty="0">
                        <a:effectLst/>
                        <a:latin typeface="Tahoma"/>
                        <a:ea typeface="ＭＳ 明朝"/>
                        <a:cs typeface="Times New Roman"/>
                      </a:endParaRPr>
                    </a:p>
                  </a:txBody>
                  <a:tcPr/>
                </a:tc>
                <a:tc>
                  <a:txBody>
                    <a:bodyPr/>
                    <a:lstStyle/>
                    <a:p>
                      <a:pPr algn="ctr">
                        <a:spcAft>
                          <a:spcPts val="0"/>
                        </a:spcAft>
                      </a:pPr>
                      <a:r>
                        <a:rPr lang="en-US" sz="1000" i="1" dirty="0" smtClean="0">
                          <a:effectLst/>
                          <a:latin typeface="Tahoma"/>
                          <a:ea typeface="ＭＳ 明朝"/>
                          <a:cs typeface="Times New Roman"/>
                        </a:rPr>
                        <a:t>20</a:t>
                      </a:r>
                      <a:r>
                        <a:rPr lang="en-US" sz="1000" i="1" baseline="0" dirty="0" smtClean="0">
                          <a:effectLst/>
                          <a:latin typeface="Tahoma"/>
                          <a:ea typeface="ＭＳ 明朝"/>
                          <a:cs typeface="Times New Roman"/>
                        </a:rPr>
                        <a:t> Dec </a:t>
                      </a:r>
                      <a:r>
                        <a:rPr lang="en-US" sz="1000" i="1" dirty="0" smtClean="0">
                          <a:effectLst/>
                          <a:latin typeface="Tahoma"/>
                          <a:ea typeface="ＭＳ 明朝"/>
                          <a:cs typeface="Times New Roman"/>
                        </a:rPr>
                        <a:t>16</a:t>
                      </a:r>
                      <a:endParaRPr lang="en-US" sz="1100" i="1" dirty="0">
                        <a:effectLst/>
                        <a:latin typeface="Tahoma"/>
                        <a:ea typeface="ＭＳ 明朝"/>
                        <a:cs typeface="Times New Roman"/>
                      </a:endParaRPr>
                    </a:p>
                  </a:txBody>
                  <a:tcPr/>
                </a:tc>
                <a:tc>
                  <a:txBody>
                    <a:bodyPr/>
                    <a:lstStyle/>
                    <a:p>
                      <a:pPr>
                        <a:spcAft>
                          <a:spcPts val="0"/>
                        </a:spcAft>
                      </a:pPr>
                      <a:r>
                        <a:rPr lang="en-US" sz="1000" dirty="0">
                          <a:effectLst/>
                          <a:latin typeface="Tahoma"/>
                          <a:ea typeface="ＭＳ 明朝"/>
                          <a:cs typeface="Times New Roman"/>
                        </a:rPr>
                        <a:t>0</a:t>
                      </a:r>
                      <a:endParaRPr lang="en-US" sz="1100" dirty="0">
                        <a:effectLst/>
                        <a:latin typeface="Tahoma"/>
                        <a:ea typeface="ＭＳ 明朝"/>
                        <a:cs typeface="Times New Roman"/>
                      </a:endParaRPr>
                    </a:p>
                  </a:txBody>
                  <a:tcPr/>
                </a:tc>
              </a:tr>
            </a:tbl>
          </a:graphicData>
        </a:graphic>
      </p:graphicFrame>
      <p:sp>
        <p:nvSpPr>
          <p:cNvPr id="6" name="TextBox 5"/>
          <p:cNvSpPr txBox="1"/>
          <p:nvPr/>
        </p:nvSpPr>
        <p:spPr>
          <a:xfrm>
            <a:off x="0" y="1390417"/>
            <a:ext cx="10404648" cy="1246495"/>
          </a:xfrm>
          <a:prstGeom prst="rect">
            <a:avLst/>
          </a:prstGeom>
          <a:noFill/>
        </p:spPr>
        <p:txBody>
          <a:bodyPr wrap="square" rtlCol="0">
            <a:spAutoFit/>
          </a:bodyPr>
          <a:lstStyle/>
          <a:p>
            <a:r>
              <a:rPr lang="en-US" sz="1500" dirty="0" smtClean="0">
                <a:solidFill>
                  <a:srgbClr val="FF0000"/>
                </a:solidFill>
                <a:ea typeface="ＭＳ 明朝"/>
                <a:cs typeface="Calibri"/>
              </a:rPr>
              <a:t>Klystron MS will be added </a:t>
            </a:r>
            <a:r>
              <a:rPr lang="en-US" sz="1500" dirty="0" smtClean="0">
                <a:solidFill>
                  <a:srgbClr val="FF0000"/>
                </a:solidFill>
                <a:ea typeface="ＭＳ 明朝"/>
                <a:cs typeface="Calibri"/>
                <a:sym typeface="Wingdings"/>
              </a:rPr>
              <a:t> a major re-plan for the 3 contracts </a:t>
            </a:r>
            <a:r>
              <a:rPr lang="en-US" sz="1500" dirty="0" err="1" smtClean="0">
                <a:solidFill>
                  <a:srgbClr val="FF0000"/>
                </a:solidFill>
                <a:ea typeface="ＭＳ 明朝"/>
                <a:cs typeface="Calibri"/>
                <a:sym typeface="Wingdings"/>
              </a:rPr>
              <a:t>wereput</a:t>
            </a:r>
            <a:r>
              <a:rPr lang="en-US" sz="1500" dirty="0" smtClean="0">
                <a:solidFill>
                  <a:srgbClr val="FF0000"/>
                </a:solidFill>
                <a:ea typeface="ＭＳ 明朝"/>
                <a:cs typeface="Calibri"/>
                <a:sym typeface="Wingdings"/>
              </a:rPr>
              <a:t> in –place recently. </a:t>
            </a:r>
            <a:endParaRPr lang="en-US" sz="1500" dirty="0" smtClean="0">
              <a:solidFill>
                <a:srgbClr val="0000FF"/>
              </a:solidFill>
            </a:endParaRPr>
          </a:p>
          <a:p>
            <a:r>
              <a:rPr lang="en-US" sz="1500" dirty="0" smtClean="0">
                <a:solidFill>
                  <a:srgbClr val="008000"/>
                </a:solidFill>
                <a:cs typeface="Calibri"/>
              </a:rPr>
              <a:t>.</a:t>
            </a:r>
            <a:r>
              <a:rPr lang="en-US" sz="1500" dirty="0" smtClean="0">
                <a:solidFill>
                  <a:srgbClr val="008000"/>
                </a:solidFill>
                <a:ea typeface="ＭＳ 明朝"/>
                <a:cs typeface="Calibri"/>
              </a:rPr>
              <a:t> </a:t>
            </a:r>
            <a:endParaRPr lang="en-US" sz="1500" dirty="0" smtClean="0">
              <a:solidFill>
                <a:srgbClr val="008000"/>
              </a:solidFill>
            </a:endParaRPr>
          </a:p>
          <a:p>
            <a:endParaRPr lang="en-US" sz="1500" dirty="0">
              <a:solidFill>
                <a:srgbClr val="0000FF"/>
              </a:solidFill>
            </a:endParaRPr>
          </a:p>
          <a:p>
            <a:endParaRPr lang="en-US" sz="1500" dirty="0">
              <a:solidFill>
                <a:srgbClr val="0000FF"/>
              </a:solidFill>
            </a:endParaRPr>
          </a:p>
          <a:p>
            <a:endParaRPr lang="en-US" sz="1500" dirty="0"/>
          </a:p>
        </p:txBody>
      </p:sp>
    </p:spTree>
    <p:extLst>
      <p:ext uri="{BB962C8B-B14F-4D97-AF65-F5344CB8AC3E}">
        <p14:creationId xmlns:p14="http://schemas.microsoft.com/office/powerpoint/2010/main" val="12537591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FF"/>
                </a:solidFill>
              </a:rPr>
              <a:t>Accelerator </a:t>
            </a:r>
            <a:r>
              <a:rPr lang="en-US" dirty="0" smtClean="0">
                <a:solidFill>
                  <a:srgbClr val="FFFFFF"/>
                </a:solidFill>
              </a:rPr>
              <a:t>T</a:t>
            </a:r>
            <a:r>
              <a:rPr lang="en-US" dirty="0" smtClean="0"/>
              <a:t>echnical performances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a:t>
            </a:fld>
            <a:endParaRPr lang="sv-SE">
              <a:solidFill>
                <a:prstClr val="black">
                  <a:tint val="75000"/>
                </a:prstClr>
              </a:solidFill>
              <a:latin typeface="Calibri"/>
            </a:endParaRPr>
          </a:p>
        </p:txBody>
      </p:sp>
      <p:sp>
        <p:nvSpPr>
          <p:cNvPr id="70" name="Content Placeholder 2"/>
          <p:cNvSpPr txBox="1">
            <a:spLocks/>
          </p:cNvSpPr>
          <p:nvPr/>
        </p:nvSpPr>
        <p:spPr>
          <a:xfrm>
            <a:off x="478369" y="1772386"/>
            <a:ext cx="3457575" cy="2155825"/>
          </a:xfrm>
          <a:prstGeom prst="rect">
            <a:avLst/>
          </a:prstGeom>
          <a:noFill/>
          <a:ln>
            <a:solidFill>
              <a:srgbClr val="0084C0"/>
            </a:solidFill>
          </a:ln>
        </p:spPr>
        <p:txBody>
          <a:bodyPr lIns="103778" tIns="51889" rIns="103778" bIns="51889"/>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defRPr/>
            </a:pPr>
            <a:r>
              <a:rPr lang="en-US" sz="1600" dirty="0">
                <a:latin typeface="Arial"/>
                <a:cs typeface="Arial"/>
              </a:rPr>
              <a:t>Design Drivers:</a:t>
            </a:r>
          </a:p>
          <a:p>
            <a:pPr marL="0" indent="0">
              <a:buFontTx/>
              <a:buNone/>
              <a:defRPr/>
            </a:pPr>
            <a:r>
              <a:rPr lang="en-US" sz="1600" dirty="0">
                <a:latin typeface="Arial"/>
                <a:cs typeface="Arial"/>
              </a:rPr>
              <a:t>	High Average Beam Power</a:t>
            </a:r>
          </a:p>
          <a:p>
            <a:pPr marL="0" indent="0">
              <a:buFontTx/>
              <a:buNone/>
              <a:defRPr/>
            </a:pPr>
            <a:r>
              <a:rPr lang="en-US" sz="1600" dirty="0">
                <a:latin typeface="Arial"/>
                <a:cs typeface="Arial"/>
              </a:rPr>
              <a:t>		5 MW</a:t>
            </a:r>
          </a:p>
          <a:p>
            <a:pPr marL="0" indent="0">
              <a:buFontTx/>
              <a:buNone/>
              <a:defRPr/>
            </a:pPr>
            <a:r>
              <a:rPr lang="en-US" sz="1600" dirty="0">
                <a:latin typeface="Arial"/>
                <a:cs typeface="Arial"/>
              </a:rPr>
              <a:t>	High Peak Beam Power</a:t>
            </a:r>
          </a:p>
          <a:p>
            <a:pPr marL="0" indent="0">
              <a:buFontTx/>
              <a:buNone/>
              <a:defRPr/>
            </a:pPr>
            <a:r>
              <a:rPr lang="en-US" sz="1600" dirty="0">
                <a:latin typeface="Arial"/>
                <a:cs typeface="Arial"/>
              </a:rPr>
              <a:t>		125 MW</a:t>
            </a:r>
            <a:endParaRPr lang="sv-SE" sz="1600" dirty="0">
              <a:latin typeface="Arial"/>
              <a:cs typeface="Arial"/>
            </a:endParaRPr>
          </a:p>
          <a:p>
            <a:pPr marL="0" indent="0">
              <a:buFontTx/>
              <a:buNone/>
              <a:defRPr/>
            </a:pPr>
            <a:r>
              <a:rPr lang="en-US" sz="1600" dirty="0">
                <a:latin typeface="Arial"/>
                <a:cs typeface="Arial"/>
              </a:rPr>
              <a:t>	High Availability </a:t>
            </a:r>
          </a:p>
          <a:p>
            <a:pPr marL="0" indent="0">
              <a:buFontTx/>
              <a:buNone/>
              <a:defRPr/>
            </a:pPr>
            <a:r>
              <a:rPr lang="en-US" sz="1600" dirty="0">
                <a:latin typeface="Arial"/>
                <a:cs typeface="Arial"/>
              </a:rPr>
              <a:t>		&gt; 95%</a:t>
            </a:r>
          </a:p>
          <a:p>
            <a:pPr marL="517419" lvl="1" indent="0">
              <a:buFontTx/>
              <a:buNone/>
              <a:defRPr/>
            </a:pPr>
            <a:endParaRPr lang="sv-SE" sz="1600" dirty="0"/>
          </a:p>
          <a:p>
            <a:pPr>
              <a:defRPr/>
            </a:pPr>
            <a:endParaRPr lang="sv-SE" sz="1600" dirty="0"/>
          </a:p>
        </p:txBody>
      </p:sp>
      <p:sp>
        <p:nvSpPr>
          <p:cNvPr id="71" name="Content Placeholder 2"/>
          <p:cNvSpPr txBox="1">
            <a:spLocks/>
          </p:cNvSpPr>
          <p:nvPr/>
        </p:nvSpPr>
        <p:spPr>
          <a:xfrm>
            <a:off x="5241299" y="1536857"/>
            <a:ext cx="3611412" cy="2581025"/>
          </a:xfrm>
          <a:prstGeom prst="rect">
            <a:avLst/>
          </a:prstGeom>
          <a:ln>
            <a:solidFill>
              <a:schemeClr val="tx1"/>
            </a:solidFill>
          </a:ln>
        </p:spPr>
        <p:txBody>
          <a:bodyPr lIns="72737" tIns="36367" rIns="72737" bIns="36367"/>
          <a:lstStyle/>
          <a:p>
            <a:pPr marL="365760" algn="l" defTabSz="1034671" eaLnBrk="0" hangingPunct="0">
              <a:defRPr/>
            </a:pPr>
            <a:r>
              <a:rPr lang="en-US" sz="1600" kern="0" dirty="0" smtClean="0">
                <a:solidFill>
                  <a:srgbClr val="0000E5"/>
                </a:solidFill>
                <a:latin typeface="Arial"/>
                <a:cs typeface="Arial"/>
                <a:sym typeface="Futura Condensed" charset="0"/>
              </a:rPr>
              <a:t>Key </a:t>
            </a:r>
            <a:r>
              <a:rPr lang="en-US" sz="1600" kern="0" dirty="0">
                <a:solidFill>
                  <a:srgbClr val="0000E5"/>
                </a:solidFill>
                <a:latin typeface="Arial"/>
                <a:cs typeface="Arial"/>
                <a:sym typeface="Futura Condensed" charset="0"/>
              </a:rPr>
              <a:t>parameters:</a:t>
            </a:r>
          </a:p>
          <a:p>
            <a:pPr marL="365760" lvl="2" algn="l" defTabSz="1034671" eaLnBrk="0" hangingPunct="0">
              <a:defRPr/>
            </a:pPr>
            <a:r>
              <a:rPr lang="en-US" sz="1600" kern="0" dirty="0">
                <a:solidFill>
                  <a:srgbClr val="0000E5"/>
                </a:solidFill>
                <a:latin typeface="Arial"/>
                <a:cs typeface="Arial"/>
                <a:sym typeface="Futura Condensed" charset="0"/>
              </a:rPr>
              <a:t>-</a:t>
            </a:r>
            <a:r>
              <a:rPr lang="en-US" sz="1600" kern="0" dirty="0">
                <a:solidFill>
                  <a:srgbClr val="C0504D"/>
                </a:solidFill>
                <a:latin typeface="Arial"/>
                <a:cs typeface="Arial"/>
                <a:sym typeface="Futura Condensed" charset="0"/>
              </a:rPr>
              <a:t>2.86 </a:t>
            </a:r>
            <a:r>
              <a:rPr lang="en-US" sz="1600" kern="0" dirty="0" err="1">
                <a:solidFill>
                  <a:srgbClr val="C0504D"/>
                </a:solidFill>
                <a:latin typeface="Arial"/>
                <a:cs typeface="Arial"/>
                <a:sym typeface="Futura Condensed" charset="0"/>
              </a:rPr>
              <a:t>ms</a:t>
            </a:r>
            <a:r>
              <a:rPr lang="en-US" sz="1600" kern="0" dirty="0">
                <a:solidFill>
                  <a:srgbClr val="C0504D"/>
                </a:solidFill>
                <a:latin typeface="Arial"/>
                <a:cs typeface="Arial"/>
                <a:sym typeface="Futura Condensed" charset="0"/>
              </a:rPr>
              <a:t> pulses</a:t>
            </a:r>
          </a:p>
          <a:p>
            <a:pPr marL="365760" lvl="2" algn="l" defTabSz="1034671" eaLnBrk="0" hangingPunct="0">
              <a:defRPr/>
            </a:pPr>
            <a:r>
              <a:rPr lang="en-US" sz="1600" kern="0" dirty="0">
                <a:solidFill>
                  <a:schemeClr val="accent2"/>
                </a:solidFill>
                <a:latin typeface="Arial"/>
                <a:cs typeface="Arial"/>
                <a:sym typeface="Futura Condensed" charset="0"/>
              </a:rPr>
              <a:t>-2 </a:t>
            </a:r>
            <a:r>
              <a:rPr lang="en-US" sz="1600" kern="0" dirty="0" err="1">
                <a:solidFill>
                  <a:schemeClr val="accent2"/>
                </a:solidFill>
                <a:latin typeface="Arial"/>
                <a:cs typeface="Arial"/>
                <a:sym typeface="Futura Condensed" charset="0"/>
              </a:rPr>
              <a:t>GeV</a:t>
            </a:r>
            <a:endParaRPr lang="en-US" sz="1600" kern="0" dirty="0">
              <a:solidFill>
                <a:schemeClr val="accent2"/>
              </a:solidFill>
              <a:latin typeface="Arial"/>
              <a:cs typeface="Arial"/>
              <a:sym typeface="Futura Condensed" charset="0"/>
            </a:endParaRPr>
          </a:p>
          <a:p>
            <a:pPr marL="365760" lvl="2" algn="l" defTabSz="1034671" eaLnBrk="0" hangingPunct="0">
              <a:defRPr/>
            </a:pPr>
            <a:r>
              <a:rPr lang="en-US" sz="1600" kern="0" dirty="0">
                <a:solidFill>
                  <a:schemeClr val="accent2"/>
                </a:solidFill>
                <a:latin typeface="Arial"/>
                <a:cs typeface="Arial"/>
                <a:sym typeface="Futura Condensed" charset="0"/>
              </a:rPr>
              <a:t>-62.5 mA peak</a:t>
            </a:r>
          </a:p>
          <a:p>
            <a:pPr marL="365760" lvl="2" algn="l" defTabSz="1034671" eaLnBrk="0" hangingPunct="0">
              <a:defRPr/>
            </a:pPr>
            <a:r>
              <a:rPr lang="en-US" sz="1600" kern="0" dirty="0">
                <a:solidFill>
                  <a:schemeClr val="accent2"/>
                </a:solidFill>
                <a:latin typeface="Arial"/>
                <a:cs typeface="Arial"/>
                <a:sym typeface="Futura Condensed" charset="0"/>
              </a:rPr>
              <a:t>-14 Hz</a:t>
            </a:r>
          </a:p>
          <a:p>
            <a:pPr marL="365760" lvl="2" algn="l" defTabSz="1034671" eaLnBrk="0" hangingPunct="0">
              <a:defRPr/>
            </a:pPr>
            <a:r>
              <a:rPr lang="en-US" sz="1600" kern="0" dirty="0">
                <a:solidFill>
                  <a:srgbClr val="0000E5"/>
                </a:solidFill>
                <a:latin typeface="Arial"/>
                <a:cs typeface="Arial"/>
                <a:sym typeface="Futura Condensed" charset="0"/>
              </a:rPr>
              <a:t>-Protons (H+)	</a:t>
            </a:r>
          </a:p>
          <a:p>
            <a:pPr marL="365760" lvl="2" algn="l" defTabSz="1034671" eaLnBrk="0" hangingPunct="0">
              <a:defRPr/>
            </a:pPr>
            <a:r>
              <a:rPr lang="en-US" sz="1600" kern="0" dirty="0">
                <a:solidFill>
                  <a:srgbClr val="0000E5"/>
                </a:solidFill>
                <a:latin typeface="Arial"/>
                <a:cs typeface="Arial"/>
                <a:sym typeface="Futura Condensed" charset="0"/>
              </a:rPr>
              <a:t>-Low losses</a:t>
            </a:r>
          </a:p>
          <a:p>
            <a:pPr marL="365760" lvl="2" algn="l" defTabSz="1034671" eaLnBrk="0" hangingPunct="0">
              <a:defRPr/>
            </a:pPr>
            <a:r>
              <a:rPr lang="en-US" sz="1600" kern="0" dirty="0">
                <a:solidFill>
                  <a:srgbClr val="0000E5"/>
                </a:solidFill>
                <a:latin typeface="Arial"/>
                <a:cs typeface="Arial"/>
                <a:sym typeface="Futura Condensed" charset="0"/>
              </a:rPr>
              <a:t>-Minimize energy use</a:t>
            </a:r>
          </a:p>
          <a:p>
            <a:pPr marL="365760" lvl="2" algn="l" defTabSz="1034671" eaLnBrk="0" hangingPunct="0">
              <a:defRPr/>
            </a:pPr>
            <a:r>
              <a:rPr lang="en-US" sz="1600" kern="0" dirty="0">
                <a:solidFill>
                  <a:srgbClr val="0000E5"/>
                </a:solidFill>
                <a:latin typeface="Arial"/>
                <a:cs typeface="Arial"/>
                <a:sym typeface="Futura Condensed" charset="0"/>
              </a:rPr>
              <a:t>-Flexible design for </a:t>
            </a:r>
            <a:r>
              <a:rPr lang="en-US" sz="1600" kern="0" dirty="0" smtClean="0">
                <a:solidFill>
                  <a:srgbClr val="0000E5"/>
                </a:solidFill>
                <a:latin typeface="Arial"/>
                <a:cs typeface="Arial"/>
                <a:sym typeface="Futura Condensed" charset="0"/>
              </a:rPr>
              <a:t>mitigation and</a:t>
            </a:r>
            <a:r>
              <a:rPr lang="en-US" sz="1600" kern="0" dirty="0">
                <a:solidFill>
                  <a:srgbClr val="0000E5"/>
                </a:solidFill>
                <a:latin typeface="Arial"/>
                <a:cs typeface="Arial"/>
                <a:sym typeface="Futura Condensed" charset="0"/>
              </a:rPr>
              <a:t> </a:t>
            </a:r>
            <a:r>
              <a:rPr lang="en-US" sz="1600" kern="0" dirty="0" smtClean="0">
                <a:solidFill>
                  <a:srgbClr val="0000E5"/>
                </a:solidFill>
                <a:latin typeface="Arial"/>
                <a:cs typeface="Arial"/>
                <a:sym typeface="Futura Condensed" charset="0"/>
              </a:rPr>
              <a:t>future </a:t>
            </a:r>
            <a:r>
              <a:rPr lang="en-US" sz="1600" kern="0" dirty="0">
                <a:solidFill>
                  <a:srgbClr val="0000E5"/>
                </a:solidFill>
                <a:latin typeface="Arial"/>
                <a:cs typeface="Arial"/>
                <a:sym typeface="Futura Condensed" charset="0"/>
              </a:rPr>
              <a:t>upgrades</a:t>
            </a:r>
          </a:p>
        </p:txBody>
      </p:sp>
      <p:grpSp>
        <p:nvGrpSpPr>
          <p:cNvPr id="72" name="Group 10"/>
          <p:cNvGrpSpPr>
            <a:grpSpLocks/>
          </p:cNvGrpSpPr>
          <p:nvPr/>
        </p:nvGrpSpPr>
        <p:grpSpPr bwMode="auto">
          <a:xfrm>
            <a:off x="247651" y="4266950"/>
            <a:ext cx="8896350" cy="1065213"/>
            <a:chOff x="0" y="0"/>
            <a:chExt cx="12547601" cy="1720850"/>
          </a:xfrm>
        </p:grpSpPr>
        <p:sp>
          <p:nvSpPr>
            <p:cNvPr id="73"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Spokes</a:t>
              </a:r>
              <a:endParaRPr lang="en-US">
                <a:cs typeface="Gill Sans Light" charset="0"/>
              </a:endParaRPr>
            </a:p>
          </p:txBody>
        </p:sp>
        <p:sp>
          <p:nvSpPr>
            <p:cNvPr id="74"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dirty="0">
                  <a:solidFill>
                    <a:srgbClr val="FFFFFF"/>
                  </a:solidFill>
                  <a:effectLst>
                    <a:outerShdw blurRad="38100" dist="38100" dir="2700000" algn="tl">
                      <a:srgbClr val="000000"/>
                    </a:outerShdw>
                  </a:effectLst>
                  <a:cs typeface="Gill Sans" charset="0"/>
                </a:rPr>
                <a:t>Medium β</a:t>
              </a:r>
              <a:endParaRPr lang="en-US" dirty="0">
                <a:cs typeface="Gill Sans Light" charset="0"/>
              </a:endParaRPr>
            </a:p>
          </p:txBody>
        </p:sp>
        <p:sp>
          <p:nvSpPr>
            <p:cNvPr id="75"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High β</a:t>
              </a:r>
              <a:endParaRPr lang="en-US">
                <a:cs typeface="Gill Sans Light" charset="0"/>
              </a:endParaRPr>
            </a:p>
          </p:txBody>
        </p:sp>
        <p:sp>
          <p:nvSpPr>
            <p:cNvPr id="76"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DTL</a:t>
              </a:r>
              <a:endParaRPr lang="en-US">
                <a:cs typeface="Gill Sans Light" charset="0"/>
              </a:endParaRPr>
            </a:p>
          </p:txBody>
        </p:sp>
        <p:sp>
          <p:nvSpPr>
            <p:cNvPr id="77"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MEBT</a:t>
              </a:r>
              <a:endParaRPr lang="en-US">
                <a:cs typeface="Gill Sans Light" charset="0"/>
              </a:endParaRPr>
            </a:p>
          </p:txBody>
        </p:sp>
        <p:sp>
          <p:nvSpPr>
            <p:cNvPr id="78"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dirty="0">
                  <a:solidFill>
                    <a:srgbClr val="FFFFFF"/>
                  </a:solidFill>
                  <a:effectLst>
                    <a:outerShdw blurRad="38100" dist="38100" dir="2700000" algn="tl">
                      <a:srgbClr val="000000"/>
                    </a:outerShdw>
                  </a:effectLst>
                  <a:cs typeface="Gill Sans" charset="0"/>
                </a:rPr>
                <a:t>RFQ</a:t>
              </a:r>
              <a:endParaRPr lang="en-US" dirty="0">
                <a:cs typeface="Gill Sans Light" charset="0"/>
              </a:endParaRPr>
            </a:p>
          </p:txBody>
        </p:sp>
        <p:sp>
          <p:nvSpPr>
            <p:cNvPr id="79"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LEBT</a:t>
              </a:r>
              <a:endParaRPr lang="en-US">
                <a:cs typeface="Gill Sans Light" charset="0"/>
              </a:endParaRPr>
            </a:p>
          </p:txBody>
        </p:sp>
        <p:sp>
          <p:nvSpPr>
            <p:cNvPr id="80"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500">
                  <a:solidFill>
                    <a:srgbClr val="FFFFFF"/>
                  </a:solidFill>
                  <a:effectLst>
                    <a:outerShdw blurRad="38100" dist="38100" dir="2700000" algn="tl">
                      <a:srgbClr val="000000"/>
                    </a:outerShdw>
                  </a:effectLst>
                  <a:cs typeface="Gill Sans" charset="0"/>
                </a:rPr>
                <a:t>Source</a:t>
              </a:r>
              <a:endParaRPr lang="en-US">
                <a:cs typeface="Gill Sans Light" charset="0"/>
              </a:endParaRPr>
            </a:p>
          </p:txBody>
        </p:sp>
        <p:sp>
          <p:nvSpPr>
            <p:cNvPr id="81"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solidFill>
                    <a:srgbClr val="FFFFFF"/>
                  </a:solidFill>
                  <a:effectLst>
                    <a:outerShdw blurRad="38100" dist="38100" dir="2700000" algn="tl">
                      <a:srgbClr val="000000"/>
                    </a:outerShdw>
                  </a:effectLst>
                  <a:cs typeface="Gill Sans" charset="0"/>
                </a:rPr>
                <a:t>HEBT &amp; Contingency</a:t>
              </a:r>
              <a:endParaRPr lang="en-US">
                <a:cs typeface="Gill Sans Light" charset="0"/>
              </a:endParaRPr>
            </a:p>
          </p:txBody>
        </p:sp>
        <p:sp>
          <p:nvSpPr>
            <p:cNvPr id="82"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20000"/>
                </a:lnSpc>
                <a:defRPr/>
              </a:pPr>
              <a:r>
                <a:rPr lang="en-US" sz="1500" dirty="0">
                  <a:solidFill>
                    <a:srgbClr val="FFFFFF"/>
                  </a:solidFill>
                  <a:effectLst>
                    <a:outerShdw blurRad="38100" dist="38100" dir="2700000" algn="tl">
                      <a:srgbClr val="000000"/>
                    </a:outerShdw>
                  </a:effectLst>
                  <a:cs typeface="Gill Sans" charset="0"/>
                </a:rPr>
                <a:t>Target</a:t>
              </a:r>
              <a:endParaRPr lang="en-US" dirty="0">
                <a:cs typeface="Gill Sans Light" charset="0"/>
              </a:endParaRPr>
            </a:p>
          </p:txBody>
        </p:sp>
        <p:sp>
          <p:nvSpPr>
            <p:cNvPr id="83"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84"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85"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86"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87"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88"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89"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90"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91"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92"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93"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94" name="AutoShape 32"/>
            <p:cNvSpPr>
              <a:spLocks/>
            </p:cNvSpPr>
            <p:nvPr/>
          </p:nvSpPr>
          <p:spPr bwMode="auto">
            <a:xfrm>
              <a:off x="1386796"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dirty="0">
                  <a:cs typeface="Gill Sans" charset="0"/>
                </a:rPr>
                <a:t>2.4 m</a:t>
              </a:r>
              <a:endParaRPr lang="en-US" sz="1700" dirty="0">
                <a:cs typeface="Gill Sans Light" charset="0"/>
              </a:endParaRPr>
            </a:p>
          </p:txBody>
        </p:sp>
        <p:sp>
          <p:nvSpPr>
            <p:cNvPr id="95"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96"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97" name="AutoShape 35"/>
            <p:cNvSpPr>
              <a:spLocks/>
            </p:cNvSpPr>
            <p:nvPr/>
          </p:nvSpPr>
          <p:spPr bwMode="auto">
            <a:xfrm>
              <a:off x="2409208"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4.6 m</a:t>
              </a:r>
              <a:endParaRPr lang="en-US" sz="1700">
                <a:cs typeface="Gill Sans Light" charset="0"/>
              </a:endParaRPr>
            </a:p>
          </p:txBody>
        </p:sp>
        <p:sp>
          <p:nvSpPr>
            <p:cNvPr id="98"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99"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100" name="AutoShape 38"/>
            <p:cNvSpPr>
              <a:spLocks/>
            </p:cNvSpPr>
            <p:nvPr/>
          </p:nvSpPr>
          <p:spPr bwMode="auto">
            <a:xfrm>
              <a:off x="3476633"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3.8 m</a:t>
              </a:r>
              <a:endParaRPr lang="en-US" sz="1700">
                <a:cs typeface="Gill Sans Light" charset="0"/>
              </a:endParaRPr>
            </a:p>
          </p:txBody>
        </p:sp>
        <p:sp>
          <p:nvSpPr>
            <p:cNvPr id="101"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102"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103" name="AutoShape 41"/>
            <p:cNvSpPr>
              <a:spLocks/>
            </p:cNvSpPr>
            <p:nvPr/>
          </p:nvSpPr>
          <p:spPr bwMode="auto">
            <a:xfrm>
              <a:off x="4488329"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39 m</a:t>
              </a:r>
              <a:endParaRPr lang="en-US" sz="1700">
                <a:cs typeface="Gill Sans Light" charset="0"/>
              </a:endParaRPr>
            </a:p>
          </p:txBody>
        </p:sp>
        <p:sp>
          <p:nvSpPr>
            <p:cNvPr id="104"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105"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106"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56 m</a:t>
              </a:r>
              <a:endParaRPr lang="en-US" sz="1700">
                <a:cs typeface="Gill Sans Light" charset="0"/>
              </a:endParaRPr>
            </a:p>
          </p:txBody>
        </p:sp>
        <p:sp>
          <p:nvSpPr>
            <p:cNvPr id="107"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108"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109"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77 m</a:t>
              </a:r>
              <a:endParaRPr lang="en-US" sz="1700">
                <a:cs typeface="Gill Sans Light" charset="0"/>
              </a:endParaRPr>
            </a:p>
          </p:txBody>
        </p:sp>
        <p:sp>
          <p:nvSpPr>
            <p:cNvPr id="110"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111"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112"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179 m</a:t>
              </a:r>
              <a:endParaRPr lang="en-US" sz="1700">
                <a:cs typeface="Gill Sans Light" charset="0"/>
              </a:endParaRPr>
            </a:p>
          </p:txBody>
        </p:sp>
        <p:sp>
          <p:nvSpPr>
            <p:cNvPr id="113"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114"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115"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116"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117"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118"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DDDDDD"/>
                  </a:outerShdw>
                </a:effectLst>
                <a:cs typeface="Gill Sans" charset="0"/>
              </a:endParaRPr>
            </a:p>
          </p:txBody>
        </p:sp>
        <p:sp>
          <p:nvSpPr>
            <p:cNvPr id="119"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75 keV</a:t>
              </a:r>
              <a:endParaRPr lang="en-US">
                <a:cs typeface="Gill Sans Light" charset="0"/>
              </a:endParaRPr>
            </a:p>
          </p:txBody>
        </p:sp>
        <p:sp>
          <p:nvSpPr>
            <p:cNvPr id="120"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3.6 MeV</a:t>
              </a:r>
              <a:endParaRPr lang="en-US">
                <a:cs typeface="Gill Sans Light" charset="0"/>
              </a:endParaRPr>
            </a:p>
          </p:txBody>
        </p:sp>
        <p:sp>
          <p:nvSpPr>
            <p:cNvPr id="121"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90 MeV</a:t>
              </a:r>
              <a:endParaRPr lang="en-US">
                <a:cs typeface="Gill Sans Light" charset="0"/>
              </a:endParaRPr>
            </a:p>
          </p:txBody>
        </p:sp>
        <p:sp>
          <p:nvSpPr>
            <p:cNvPr id="122"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216 MeV</a:t>
              </a:r>
              <a:endParaRPr lang="en-US">
                <a:cs typeface="Gill Sans Light" charset="0"/>
              </a:endParaRPr>
            </a:p>
          </p:txBody>
        </p:sp>
        <p:sp>
          <p:nvSpPr>
            <p:cNvPr id="123"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571 MeV</a:t>
              </a:r>
              <a:endParaRPr lang="en-US">
                <a:cs typeface="Gill Sans Light" charset="0"/>
              </a:endParaRPr>
            </a:p>
          </p:txBody>
        </p:sp>
        <p:sp>
          <p:nvSpPr>
            <p:cNvPr id="124"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300">
                  <a:cs typeface="Gill Sans" charset="0"/>
                </a:rPr>
                <a:t>2000 MeV</a:t>
              </a:r>
              <a:endParaRPr lang="en-US">
                <a:cs typeface="Gill Sans Light" charset="0"/>
              </a:endParaRPr>
            </a:p>
          </p:txBody>
        </p:sp>
        <p:sp>
          <p:nvSpPr>
            <p:cNvPr id="125" name="AutoShape 63"/>
            <p:cNvSpPr>
              <a:spLocks/>
            </p:cNvSpPr>
            <p:nvPr/>
          </p:nvSpPr>
          <p:spPr bwMode="auto">
            <a:xfrm>
              <a:off x="3802433"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352.21 MHz</a:t>
              </a:r>
              <a:endParaRPr lang="en-US" sz="1700">
                <a:cs typeface="Gill Sans Light" charset="0"/>
              </a:endParaRPr>
            </a:p>
          </p:txBody>
        </p:sp>
        <p:sp>
          <p:nvSpPr>
            <p:cNvPr id="126" name="AutoShape 64"/>
            <p:cNvSpPr>
              <a:spLocks/>
            </p:cNvSpPr>
            <p:nvPr/>
          </p:nvSpPr>
          <p:spPr bwMode="auto">
            <a:xfrm>
              <a:off x="7480548"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704.42 MHz</a:t>
              </a:r>
              <a:endParaRPr lang="en-US" sz="1700">
                <a:cs typeface="Gill Sans Light" charset="0"/>
              </a:endParaRPr>
            </a:p>
          </p:txBody>
        </p:sp>
        <p:sp>
          <p:nvSpPr>
            <p:cNvPr id="127"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000000"/>
                  </a:outerShdw>
                </a:effectLst>
                <a:cs typeface="Gill Sans" charset="0"/>
              </a:endParaRPr>
            </a:p>
          </p:txBody>
        </p:sp>
        <p:sp>
          <p:nvSpPr>
            <p:cNvPr id="128"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000000"/>
                  </a:outerShdw>
                </a:effectLst>
                <a:cs typeface="Gill Sans" charset="0"/>
              </a:endParaRPr>
            </a:p>
          </p:txBody>
        </p:sp>
        <p:sp>
          <p:nvSpPr>
            <p:cNvPr id="129"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000000"/>
                  </a:outerShdw>
                </a:effectLst>
                <a:cs typeface="Gill Sans" charset="0"/>
              </a:endParaRPr>
            </a:p>
          </p:txBody>
        </p:sp>
        <p:sp>
          <p:nvSpPr>
            <p:cNvPr id="130"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400">
                <a:solidFill>
                  <a:srgbClr val="FFFFFF"/>
                </a:solidFill>
                <a:effectLst>
                  <a:outerShdw blurRad="38100" dist="38100" dir="2700000" algn="tl">
                    <a:srgbClr val="000000"/>
                  </a:outerShdw>
                </a:effectLst>
                <a:cs typeface="Gill Sans" charset="0"/>
              </a:endParaRPr>
            </a:p>
          </p:txBody>
        </p:sp>
      </p:grpSp>
      <p:sp>
        <p:nvSpPr>
          <p:cNvPr id="132" name="Right Arrow 131"/>
          <p:cNvSpPr/>
          <p:nvPr/>
        </p:nvSpPr>
        <p:spPr>
          <a:xfrm>
            <a:off x="4289431" y="2435486"/>
            <a:ext cx="690563" cy="768350"/>
          </a:xfrm>
          <a:prstGeom prst="rightArrow">
            <a:avLst/>
          </a:prstGeom>
        </p:spPr>
        <p:style>
          <a:lnRef idx="1">
            <a:schemeClr val="accent1"/>
          </a:lnRef>
          <a:fillRef idx="3">
            <a:schemeClr val="accent1"/>
          </a:fillRef>
          <a:effectRef idx="2">
            <a:schemeClr val="accent1"/>
          </a:effectRef>
          <a:fontRef idx="minor">
            <a:schemeClr val="lt1"/>
          </a:fontRef>
        </p:style>
        <p:txBody>
          <a:bodyPr lIns="97279" tIns="48640" rIns="97279" bIns="48640" anchor="ctr"/>
          <a:lstStyle/>
          <a:p>
            <a:pPr>
              <a:defRPr/>
            </a:pPr>
            <a:endParaRPr lang="en-US"/>
          </a:p>
        </p:txBody>
      </p:sp>
      <p:sp>
        <p:nvSpPr>
          <p:cNvPr id="5" name="Rectangle 4"/>
          <p:cNvSpPr/>
          <p:nvPr/>
        </p:nvSpPr>
        <p:spPr>
          <a:xfrm>
            <a:off x="5948063" y="4268672"/>
            <a:ext cx="980209" cy="1492717"/>
          </a:xfrm>
          <a:prstGeom prst="rect">
            <a:avLst/>
          </a:prstGeom>
          <a:solidFill>
            <a:schemeClr val="accent2">
              <a:lumMod val="40000"/>
              <a:lumOff val="60000"/>
              <a:alpha val="31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Content Placeholder 2"/>
          <p:cNvSpPr>
            <a:spLocks noGrp="1"/>
          </p:cNvSpPr>
          <p:nvPr>
            <p:ph idx="1"/>
          </p:nvPr>
        </p:nvSpPr>
        <p:spPr>
          <a:xfrm>
            <a:off x="429333" y="5437084"/>
            <a:ext cx="8327198" cy="1284391"/>
          </a:xfrm>
          <a:solidFill>
            <a:schemeClr val="bg1"/>
          </a:solidFill>
          <a:ln>
            <a:solidFill>
              <a:srgbClr val="FF0000"/>
            </a:solidFill>
          </a:ln>
        </p:spPr>
        <p:txBody>
          <a:bodyPr>
            <a:noAutofit/>
          </a:bodyPr>
          <a:lstStyle/>
          <a:p>
            <a:r>
              <a:rPr lang="en-US" sz="1500" dirty="0" smtClean="0"/>
              <a:t>The </a:t>
            </a:r>
            <a:r>
              <a:rPr lang="en-US" sz="1500" b="1" dirty="0" smtClean="0"/>
              <a:t>scope contingency</a:t>
            </a:r>
            <a:r>
              <a:rPr lang="en-US" sz="1500" dirty="0" smtClean="0"/>
              <a:t> for the accelerator project consists of the RF sources and installation costs (after 2019) for the high beta-part of the </a:t>
            </a:r>
            <a:r>
              <a:rPr lang="en-US" sz="1500" dirty="0" err="1" smtClean="0"/>
              <a:t>linac</a:t>
            </a:r>
            <a:endParaRPr lang="en-US" sz="1500" dirty="0"/>
          </a:p>
          <a:p>
            <a:r>
              <a:rPr lang="en-US" sz="1500" dirty="0" smtClean="0"/>
              <a:t>The </a:t>
            </a:r>
            <a:r>
              <a:rPr lang="en-US" sz="1500" b="1" dirty="0" smtClean="0"/>
              <a:t>fully equipped </a:t>
            </a:r>
            <a:r>
              <a:rPr lang="en-US" sz="1500" b="1" dirty="0" err="1" smtClean="0"/>
              <a:t>cryomdoule</a:t>
            </a:r>
            <a:r>
              <a:rPr lang="en-US" sz="1500" b="1" dirty="0" smtClean="0"/>
              <a:t> for the high-beta</a:t>
            </a:r>
            <a:r>
              <a:rPr lang="en-US" sz="1500" dirty="0" smtClean="0"/>
              <a:t> </a:t>
            </a:r>
            <a:r>
              <a:rPr lang="en-US" sz="1500" dirty="0" err="1" smtClean="0"/>
              <a:t>linac</a:t>
            </a:r>
            <a:r>
              <a:rPr lang="en-US" sz="1500" dirty="0" smtClean="0"/>
              <a:t> are IK contributions and are </a:t>
            </a:r>
            <a:r>
              <a:rPr lang="en-US" sz="1500" b="1" dirty="0" smtClean="0"/>
              <a:t>not part of the scope contingency</a:t>
            </a:r>
            <a:r>
              <a:rPr lang="en-US" sz="1500" dirty="0" smtClean="0"/>
              <a:t>. The infrastructures needed for the construction of these are only available during ESS construction.</a:t>
            </a:r>
          </a:p>
          <a:p>
            <a:endParaRPr lang="en-US" sz="1500" dirty="0" smtClean="0"/>
          </a:p>
          <a:p>
            <a:endParaRPr lang="en-US" sz="1500" dirty="0" smtClean="0"/>
          </a:p>
          <a:p>
            <a:endParaRPr lang="en-US" sz="1500" dirty="0" smtClean="0"/>
          </a:p>
          <a:p>
            <a:endParaRPr lang="en-US" sz="1500" dirty="0"/>
          </a:p>
        </p:txBody>
      </p:sp>
    </p:spTree>
    <p:extLst>
      <p:ext uri="{BB962C8B-B14F-4D97-AF65-F5344CB8AC3E}">
        <p14:creationId xmlns:p14="http://schemas.microsoft.com/office/powerpoint/2010/main" val="155509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9"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High Level Master Schedule</a:t>
            </a:r>
          </a:p>
        </p:txBody>
      </p:sp>
      <p:pic>
        <p:nvPicPr>
          <p:cNvPr id="5" name="Picture 4"/>
          <p:cNvPicPr>
            <a:picLocks noChangeAspect="1"/>
          </p:cNvPicPr>
          <p:nvPr/>
        </p:nvPicPr>
        <p:blipFill>
          <a:blip r:embed="rId2"/>
          <a:stretch>
            <a:fillRect/>
          </a:stretch>
        </p:blipFill>
        <p:spPr>
          <a:xfrm>
            <a:off x="481746" y="1517798"/>
            <a:ext cx="8313648" cy="5340202"/>
          </a:xfrm>
          <a:prstGeom prst="rect">
            <a:avLst/>
          </a:prstGeom>
          <a:solidFill>
            <a:srgbClr val="FFFFFF"/>
          </a:solidFill>
        </p:spPr>
      </p:pic>
    </p:spTree>
    <p:extLst>
      <p:ext uri="{BB962C8B-B14F-4D97-AF65-F5344CB8AC3E}">
        <p14:creationId xmlns:p14="http://schemas.microsoft.com/office/powerpoint/2010/main" val="26087578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rotWithShape="1">
          <a:blip r:embed="rId3" cstate="print">
            <a:extLst>
              <a:ext uri="{28A0092B-C50C-407E-A947-70E740481C1C}">
                <a14:useLocalDpi xmlns:a14="http://schemas.microsoft.com/office/drawing/2010/main"/>
              </a:ext>
            </a:extLst>
          </a:blip>
          <a:srcRect l="6322" t="-1770" r="13978" b="1770"/>
          <a:stretch/>
        </p:blipFill>
        <p:spPr bwMode="auto">
          <a:xfrm>
            <a:off x="2696718" y="1677733"/>
            <a:ext cx="3888054"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solidFill>
                  <a:srgbClr val="FFFFFF"/>
                </a:solidFill>
              </a:rPr>
              <a:t>Accelerator </a:t>
            </a:r>
            <a:r>
              <a:rPr lang="en-US" dirty="0" smtClean="0">
                <a:solidFill>
                  <a:srgbClr val="FFFFFF"/>
                </a:solidFill>
              </a:rPr>
              <a:t>Selected </a:t>
            </a:r>
            <a:r>
              <a:rPr lang="en-US" dirty="0" smtClean="0"/>
              <a:t>technologies</a:t>
            </a:r>
            <a:endParaRPr lang="en-US" dirty="0"/>
          </a:p>
        </p:txBody>
      </p:sp>
      <p:sp>
        <p:nvSpPr>
          <p:cNvPr id="43" name="TextBox 42"/>
          <p:cNvSpPr txBox="1"/>
          <p:nvPr/>
        </p:nvSpPr>
        <p:spPr>
          <a:xfrm>
            <a:off x="6958288" y="1679993"/>
            <a:ext cx="1927152" cy="830997"/>
          </a:xfrm>
          <a:prstGeom prst="rect">
            <a:avLst/>
          </a:prstGeom>
          <a:noFill/>
        </p:spPr>
        <p:txBody>
          <a:bodyPr wrap="square" rtlCol="0">
            <a:spAutoFit/>
          </a:bodyPr>
          <a:lstStyle/>
          <a:p>
            <a:r>
              <a:rPr lang="en-US" sz="4800" dirty="0" smtClean="0">
                <a:solidFill>
                  <a:schemeClr val="tx2">
                    <a:lumMod val="40000"/>
                    <a:lumOff val="60000"/>
                  </a:schemeClr>
                </a:solidFill>
              </a:rPr>
              <a:t>ESS AD</a:t>
            </a:r>
            <a:endParaRPr lang="en-US" sz="4800" dirty="0">
              <a:solidFill>
                <a:schemeClr val="tx2">
                  <a:lumMod val="40000"/>
                  <a:lumOff val="60000"/>
                </a:schemeClr>
              </a:solidFill>
            </a:endParaRPr>
          </a:p>
        </p:txBody>
      </p:sp>
      <p:grpSp>
        <p:nvGrpSpPr>
          <p:cNvPr id="25" name="Group 24"/>
          <p:cNvGrpSpPr/>
          <p:nvPr/>
        </p:nvGrpSpPr>
        <p:grpSpPr>
          <a:xfrm>
            <a:off x="3384671" y="1621913"/>
            <a:ext cx="5759329" cy="5157792"/>
            <a:chOff x="3384671" y="1621913"/>
            <a:chExt cx="5759329" cy="5157792"/>
          </a:xfrm>
        </p:grpSpPr>
        <p:pic>
          <p:nvPicPr>
            <p:cNvPr id="24" name="Picture 2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912981" y="1671687"/>
              <a:ext cx="1231019" cy="64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3384671" y="1621913"/>
              <a:ext cx="5433683" cy="5157792"/>
              <a:chOff x="3384671" y="1621913"/>
              <a:chExt cx="5433683" cy="5157792"/>
            </a:xfrm>
          </p:grpSpPr>
          <p:pic>
            <p:nvPicPr>
              <p:cNvPr id="18" name="Picture 1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58188" y="5721140"/>
                <a:ext cx="793622" cy="105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70240" y="1621913"/>
                <a:ext cx="687948" cy="88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07608" y="2744040"/>
                <a:ext cx="1810746" cy="742689"/>
              </a:xfrm>
              <a:prstGeom prst="rect">
                <a:avLst/>
              </a:prstGeom>
            </p:spPr>
          </p:pic>
          <p:pic>
            <p:nvPicPr>
              <p:cNvPr id="23" name="Picture 6"/>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7007608" y="3585297"/>
                <a:ext cx="1810746" cy="9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Arrow Connector 45"/>
              <p:cNvCxnSpPr>
                <a:stCxn id="19" idx="1"/>
              </p:cNvCxnSpPr>
              <p:nvPr/>
            </p:nvCxnSpPr>
            <p:spPr>
              <a:xfrm flipH="1">
                <a:off x="4852721" y="2066452"/>
                <a:ext cx="2317519" cy="1892677"/>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24" idx="1"/>
              </p:cNvCxnSpPr>
              <p:nvPr/>
            </p:nvCxnSpPr>
            <p:spPr>
              <a:xfrm flipH="1">
                <a:off x="4852721" y="1993034"/>
                <a:ext cx="3060260" cy="1966095"/>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20" idx="1"/>
              </p:cNvCxnSpPr>
              <p:nvPr/>
            </p:nvCxnSpPr>
            <p:spPr>
              <a:xfrm flipH="1">
                <a:off x="4852721" y="3115385"/>
                <a:ext cx="2154887" cy="843744"/>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3" idx="1"/>
              </p:cNvCxnSpPr>
              <p:nvPr/>
            </p:nvCxnSpPr>
            <p:spPr>
              <a:xfrm flipH="1" flipV="1">
                <a:off x="4852721" y="3959129"/>
                <a:ext cx="2154887" cy="101835"/>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3" idx="1"/>
              </p:cNvCxnSpPr>
              <p:nvPr/>
            </p:nvCxnSpPr>
            <p:spPr>
              <a:xfrm flipH="1">
                <a:off x="4934279" y="4060964"/>
                <a:ext cx="2073329" cy="1216885"/>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23" idx="1"/>
              </p:cNvCxnSpPr>
              <p:nvPr/>
            </p:nvCxnSpPr>
            <p:spPr>
              <a:xfrm flipH="1">
                <a:off x="3384671" y="4060964"/>
                <a:ext cx="3622937" cy="1461554"/>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83" idx="1"/>
              </p:cNvCxnSpPr>
              <p:nvPr/>
            </p:nvCxnSpPr>
            <p:spPr>
              <a:xfrm flipH="1" flipV="1">
                <a:off x="4852722" y="4021102"/>
                <a:ext cx="2154886" cy="1111004"/>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83" name="Picture 2" descr="G:\Collaboration Area\ACCSYS Integration\Meetings\20141125_Integration_meeting\Tunnel installation.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007608" y="4655340"/>
                <a:ext cx="1810746" cy="953531"/>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Arrow Connector 93"/>
              <p:cNvCxnSpPr>
                <a:stCxn id="18" idx="1"/>
              </p:cNvCxnSpPr>
              <p:nvPr/>
            </p:nvCxnSpPr>
            <p:spPr>
              <a:xfrm flipH="1" flipV="1">
                <a:off x="4934279" y="4034693"/>
                <a:ext cx="2923909" cy="2215730"/>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47" name="Picture 46"/>
              <p:cNvPicPr>
                <a:picLocks noChangeAspect="1"/>
              </p:cNvPicPr>
              <p:nvPr/>
            </p:nvPicPr>
            <p:blipFill>
              <a:blip r:embed="rId10"/>
              <a:stretch>
                <a:fillRect/>
              </a:stretch>
            </p:blipFill>
            <p:spPr>
              <a:xfrm>
                <a:off x="6753830" y="5974181"/>
                <a:ext cx="862736" cy="771609"/>
              </a:xfrm>
              <a:prstGeom prst="rect">
                <a:avLst/>
              </a:prstGeom>
            </p:spPr>
          </p:pic>
          <p:cxnSp>
            <p:nvCxnSpPr>
              <p:cNvPr id="6" name="Straight Arrow Connector 5"/>
              <p:cNvCxnSpPr>
                <a:stCxn id="47" idx="1"/>
              </p:cNvCxnSpPr>
              <p:nvPr/>
            </p:nvCxnSpPr>
            <p:spPr>
              <a:xfrm flipH="1" flipV="1">
                <a:off x="4934279" y="4060964"/>
                <a:ext cx="1819551" cy="2299022"/>
              </a:xfrm>
              <a:prstGeom prst="straightConnector1">
                <a:avLst/>
              </a:prstGeom>
              <a:ln>
                <a:solidFill>
                  <a:schemeClr val="accent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grpSp>
      </p:grpSp>
      <p:sp>
        <p:nvSpPr>
          <p:cNvPr id="3" name="TextBox 2"/>
          <p:cNvSpPr txBox="1"/>
          <p:nvPr/>
        </p:nvSpPr>
        <p:spPr>
          <a:xfrm>
            <a:off x="296910" y="1679993"/>
            <a:ext cx="3645760" cy="830997"/>
          </a:xfrm>
          <a:prstGeom prst="rect">
            <a:avLst/>
          </a:prstGeom>
          <a:noFill/>
        </p:spPr>
        <p:txBody>
          <a:bodyPr wrap="square" rtlCol="0">
            <a:spAutoFit/>
          </a:bodyPr>
          <a:lstStyle/>
          <a:p>
            <a:r>
              <a:rPr lang="en-US" sz="4800" dirty="0" smtClean="0">
                <a:solidFill>
                  <a:schemeClr val="tx2">
                    <a:lumMod val="40000"/>
                    <a:lumOff val="60000"/>
                  </a:schemeClr>
                </a:solidFill>
              </a:rPr>
              <a:t>PARTNERS</a:t>
            </a:r>
            <a:endParaRPr lang="en-US" sz="4800" dirty="0">
              <a:solidFill>
                <a:schemeClr val="tx2">
                  <a:lumMod val="40000"/>
                  <a:lumOff val="60000"/>
                </a:schemeClr>
              </a:solidFill>
            </a:endParaRPr>
          </a:p>
        </p:txBody>
      </p:sp>
      <p:grpSp>
        <p:nvGrpSpPr>
          <p:cNvPr id="12" name="Group 11"/>
          <p:cNvGrpSpPr/>
          <p:nvPr/>
        </p:nvGrpSpPr>
        <p:grpSpPr>
          <a:xfrm>
            <a:off x="204528" y="1482561"/>
            <a:ext cx="4975533" cy="5140106"/>
            <a:chOff x="204528" y="1482561"/>
            <a:chExt cx="4975533" cy="5140106"/>
          </a:xfrm>
        </p:grpSpPr>
        <p:pic>
          <p:nvPicPr>
            <p:cNvPr id="11" name="Image 10"/>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23022" y="3486729"/>
              <a:ext cx="531847" cy="547964"/>
            </a:xfrm>
            <a:prstGeom prst="rect">
              <a:avLst/>
            </a:prstGeom>
            <a:noFill/>
            <a:ln w="9525">
              <a:noFill/>
              <a:miter lim="800000"/>
              <a:headEnd/>
              <a:tailEnd/>
            </a:ln>
          </p:spPr>
        </p:pic>
        <p:pic>
          <p:nvPicPr>
            <p:cNvPr id="13" name="Picture 12"/>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98665" y="1816244"/>
              <a:ext cx="747204" cy="996272"/>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5790" y="5874514"/>
              <a:ext cx="836510" cy="748153"/>
            </a:xfrm>
            <a:prstGeom prst="rect">
              <a:avLst/>
            </a:prstGeom>
          </p:spPr>
        </p:pic>
        <p:pic>
          <p:nvPicPr>
            <p:cNvPr id="16" name="Picture 15" descr="C:\Users\bousson\AppData\Local\Microsoft\Windows\Temporary Internet Files\Content.Outlook\5YZ7TAU1\IMG_0006 (2).JP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186265" y="3585297"/>
              <a:ext cx="996885" cy="747664"/>
            </a:xfrm>
            <a:prstGeom prst="rect">
              <a:avLst/>
            </a:prstGeom>
            <a:noFill/>
          </p:spPr>
        </p:pic>
        <p:pic>
          <p:nvPicPr>
            <p:cNvPr id="17" name="Picture 1" descr="2.jpg"/>
            <p:cNvPicPr>
              <a:picLocks noChangeAspect="1"/>
            </p:cNvPicPr>
            <p:nvPr/>
          </p:nvPicPr>
          <p:blipFill>
            <a:blip r:embed="rId15" cstate="print">
              <a:extLst>
                <a:ext uri="{28A0092B-C50C-407E-A947-70E740481C1C}">
                  <a14:useLocalDpi xmlns:a14="http://schemas.microsoft.com/office/drawing/2010/main"/>
                </a:ext>
              </a:extLst>
            </a:blip>
            <a:srcRect l="-40"/>
            <a:stretch>
              <a:fillRect/>
            </a:stretch>
          </p:blipFill>
          <p:spPr bwMode="auto">
            <a:xfrm>
              <a:off x="3107307" y="2650696"/>
              <a:ext cx="982135" cy="44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IMG_0373"/>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93762" y="2130704"/>
              <a:ext cx="812250" cy="10843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1"/>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04528" y="4415270"/>
              <a:ext cx="2227384" cy="66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IMG_0906.JP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318416" y="6106712"/>
              <a:ext cx="640511" cy="50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droppedImage.pdf"/>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802150" y="5483015"/>
              <a:ext cx="7620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2" name="Straight Arrow Connector 31"/>
            <p:cNvCxnSpPr>
              <a:stCxn id="29" idx="2"/>
            </p:cNvCxnSpPr>
            <p:nvPr/>
          </p:nvCxnSpPr>
          <p:spPr>
            <a:xfrm>
              <a:off x="4102960" y="2650696"/>
              <a:ext cx="504584" cy="12232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3" idx="3"/>
            </p:cNvCxnSpPr>
            <p:nvPr/>
          </p:nvCxnSpPr>
          <p:spPr>
            <a:xfrm>
              <a:off x="2445869" y="2314380"/>
              <a:ext cx="1206779" cy="18508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3" idx="2"/>
            </p:cNvCxnSpPr>
            <p:nvPr/>
          </p:nvCxnSpPr>
          <p:spPr>
            <a:xfrm>
              <a:off x="2072267" y="2812516"/>
              <a:ext cx="2454221" cy="25061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1" idx="3"/>
            </p:cNvCxnSpPr>
            <p:nvPr/>
          </p:nvCxnSpPr>
          <p:spPr>
            <a:xfrm>
              <a:off x="1406012" y="2672897"/>
              <a:ext cx="2526265" cy="2179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6" idx="3"/>
            </p:cNvCxnSpPr>
            <p:nvPr/>
          </p:nvCxnSpPr>
          <p:spPr>
            <a:xfrm>
              <a:off x="2183150" y="3959129"/>
              <a:ext cx="1749127" cy="8934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22" idx="3"/>
            </p:cNvCxnSpPr>
            <p:nvPr/>
          </p:nvCxnSpPr>
          <p:spPr>
            <a:xfrm>
              <a:off x="2431912" y="4748634"/>
              <a:ext cx="1500365" cy="103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0" idx="3"/>
            </p:cNvCxnSpPr>
            <p:nvPr/>
          </p:nvCxnSpPr>
          <p:spPr>
            <a:xfrm flipV="1">
              <a:off x="2564150" y="5522518"/>
              <a:ext cx="779742" cy="1986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6" idx="3"/>
            </p:cNvCxnSpPr>
            <p:nvPr/>
          </p:nvCxnSpPr>
          <p:spPr>
            <a:xfrm flipV="1">
              <a:off x="2183150" y="3372930"/>
              <a:ext cx="2879292" cy="5861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3598375" y="3093184"/>
              <a:ext cx="1581686" cy="13787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26" idx="3"/>
            </p:cNvCxnSpPr>
            <p:nvPr/>
          </p:nvCxnSpPr>
          <p:spPr>
            <a:xfrm>
              <a:off x="1958927" y="6359986"/>
              <a:ext cx="310351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7" name="Picture 1" descr="DTL.png"/>
            <p:cNvPicPr>
              <a:picLocks noChangeAspect="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38820" y="5081997"/>
              <a:ext cx="575522" cy="59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Arrow Connector 72"/>
            <p:cNvCxnSpPr>
              <a:stCxn id="67" idx="3"/>
            </p:cNvCxnSpPr>
            <p:nvPr/>
          </p:nvCxnSpPr>
          <p:spPr>
            <a:xfrm flipV="1">
              <a:off x="1414342" y="5318627"/>
              <a:ext cx="3339344" cy="60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9" name="Picture 48" descr="nea_apt_8xmagnets.tiff"/>
            <p:cNvPicPr>
              <a:picLocks noChangeAspect="1"/>
            </p:cNvPicPr>
            <p:nvPr/>
          </p:nvPicPr>
          <p:blipFill rotWithShape="1">
            <a:blip r:embed="rId21">
              <a:extLst>
                <a:ext uri="{28A0092B-C50C-407E-A947-70E740481C1C}">
                  <a14:useLocalDpi xmlns:a14="http://schemas.microsoft.com/office/drawing/2010/main" val="0"/>
                </a:ext>
              </a:extLst>
            </a:blip>
            <a:srcRect t="12565" b="5398"/>
            <a:stretch/>
          </p:blipFill>
          <p:spPr>
            <a:xfrm flipH="1">
              <a:off x="2515130" y="1482561"/>
              <a:ext cx="1927198" cy="741340"/>
            </a:xfrm>
            <a:prstGeom prst="rect">
              <a:avLst/>
            </a:prstGeom>
          </p:spPr>
        </p:pic>
        <p:pic>
          <p:nvPicPr>
            <p:cNvPr id="29" name="raster_anim_path.gif" descr="/Users/heine/Dropbox/rasterAPT/scans/raster_anim_path.gif"/>
            <p:cNvPicPr>
              <a:picLocks noChangeAspect="1"/>
            </p:cNvPicPr>
            <p:nvPr/>
          </p:nvPicPr>
          <p:blipFill>
            <a:blip r:embed="rId22" r:link="rId23" cstate="print">
              <a:extLst>
                <a:ext uri="{28A0092B-C50C-407E-A947-70E740481C1C}">
                  <a14:useLocalDpi xmlns:a14="http://schemas.microsoft.com/office/drawing/2010/main"/>
                </a:ext>
              </a:extLst>
            </a:blip>
            <a:srcRect t="-3204" b="-3204"/>
            <a:stretch>
              <a:fillRect/>
            </a:stretch>
          </p:blipFill>
          <p:spPr>
            <a:xfrm>
              <a:off x="3598375" y="1577058"/>
              <a:ext cx="1009169" cy="1073638"/>
            </a:xfrm>
            <a:prstGeom prst="rect">
              <a:avLst/>
            </a:prstGeom>
          </p:spPr>
        </p:pic>
      </p:grpSp>
    </p:spTree>
    <p:extLst>
      <p:ext uri="{BB962C8B-B14F-4D97-AF65-F5344CB8AC3E}">
        <p14:creationId xmlns:p14="http://schemas.microsoft.com/office/powerpoint/2010/main" val="4285789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High </a:t>
            </a:r>
            <a:r>
              <a:rPr lang="en-US" sz="2800" dirty="0"/>
              <a:t>level </a:t>
            </a:r>
            <a:r>
              <a:rPr lang="en-US" sz="2800" dirty="0" smtClean="0"/>
              <a:t>accomplishments </a:t>
            </a:r>
            <a:r>
              <a:rPr lang="en-US" sz="2800" dirty="0" smtClean="0"/>
              <a:t>in the last year</a:t>
            </a:r>
            <a:endParaRPr lang="en-US" sz="2800" dirty="0"/>
          </a:p>
        </p:txBody>
      </p:sp>
      <p:sp>
        <p:nvSpPr>
          <p:cNvPr id="3" name="Content Placeholder 2"/>
          <p:cNvSpPr>
            <a:spLocks noGrp="1"/>
          </p:cNvSpPr>
          <p:nvPr>
            <p:ph idx="1"/>
          </p:nvPr>
        </p:nvSpPr>
        <p:spPr>
          <a:xfrm>
            <a:off x="457200" y="1545918"/>
            <a:ext cx="8327198" cy="5124480"/>
          </a:xfrm>
        </p:spPr>
        <p:txBody>
          <a:bodyPr>
            <a:noAutofit/>
          </a:bodyPr>
          <a:lstStyle/>
          <a:p>
            <a:r>
              <a:rPr lang="en-US" sz="1200" dirty="0" smtClean="0"/>
              <a:t>Organization of the project and the division at ESS</a:t>
            </a:r>
          </a:p>
          <a:p>
            <a:pPr lvl="1"/>
            <a:r>
              <a:rPr lang="en-US" sz="1100" dirty="0" smtClean="0"/>
              <a:t>Improved the structure </a:t>
            </a:r>
            <a:r>
              <a:rPr lang="en-US" sz="1100" dirty="0"/>
              <a:t>of </a:t>
            </a:r>
            <a:r>
              <a:rPr lang="en-US" sz="1100" dirty="0" smtClean="0"/>
              <a:t>the division and project and strengthened the management of the project which includes project change control through ESS weekly meeting, Technical board and collaboration meetings</a:t>
            </a:r>
          </a:p>
          <a:p>
            <a:pPr lvl="1"/>
            <a:r>
              <a:rPr lang="en-US" sz="1100" dirty="0" smtClean="0"/>
              <a:t>Started the integration work at ESS</a:t>
            </a:r>
          </a:p>
          <a:p>
            <a:pPr lvl="1"/>
            <a:r>
              <a:rPr lang="en-US" sz="1100" dirty="0" smtClean="0"/>
              <a:t>Completed a first technical installation plan</a:t>
            </a:r>
          </a:p>
          <a:p>
            <a:pPr lvl="1"/>
            <a:r>
              <a:rPr lang="en-US" sz="1100" dirty="0" smtClean="0"/>
              <a:t>Planned and started technical reviews (QA/QC)</a:t>
            </a:r>
          </a:p>
          <a:p>
            <a:r>
              <a:rPr lang="en-US" sz="1200" dirty="0" smtClean="0"/>
              <a:t>In-kind negotiations and activities:</a:t>
            </a:r>
          </a:p>
          <a:p>
            <a:pPr lvl="1"/>
            <a:r>
              <a:rPr lang="en-US" sz="1100" dirty="0" smtClean="0"/>
              <a:t>Prototypes for elliptical cavities and spoke cavities delivered and tested and </a:t>
            </a:r>
            <a:r>
              <a:rPr lang="en-US" sz="1100" b="1" dirty="0" smtClean="0"/>
              <a:t>exceeds</a:t>
            </a:r>
            <a:r>
              <a:rPr lang="en-US" sz="1100" dirty="0" smtClean="0"/>
              <a:t> requirements</a:t>
            </a:r>
          </a:p>
          <a:p>
            <a:pPr lvl="1"/>
            <a:r>
              <a:rPr lang="en-US" sz="1100" dirty="0" smtClean="0"/>
              <a:t>Design and delivery of the Ion source components in Catania and vacuum lab to ESS</a:t>
            </a:r>
          </a:p>
          <a:p>
            <a:pPr lvl="1"/>
            <a:r>
              <a:rPr lang="en-US" sz="1100" dirty="0" smtClean="0"/>
              <a:t>Progress on design and prototypes for parts of DTL (drift tube with PMQ) and MEBT</a:t>
            </a:r>
          </a:p>
          <a:p>
            <a:pPr lvl="1"/>
            <a:r>
              <a:rPr lang="en-US" sz="1100" dirty="0" smtClean="0"/>
              <a:t>Design and prototyping of many other systems such as Low Level RF, beam </a:t>
            </a:r>
            <a:r>
              <a:rPr lang="en-US" sz="1100" dirty="0" err="1" smtClean="0"/>
              <a:t>rastering</a:t>
            </a:r>
            <a:r>
              <a:rPr lang="en-US" sz="1100" dirty="0" smtClean="0"/>
              <a:t> system, medium beta elliptical cavities, warm sections, magnets with power supplies, RF sources for RFQ-DTL-Spoke sections…</a:t>
            </a:r>
          </a:p>
          <a:p>
            <a:pPr lvl="1"/>
            <a:r>
              <a:rPr lang="en-US" sz="1100" dirty="0" smtClean="0"/>
              <a:t>The FREIA test facility fully operational</a:t>
            </a:r>
          </a:p>
          <a:p>
            <a:r>
              <a:rPr lang="en-US" sz="1200" dirty="0"/>
              <a:t>T</a:t>
            </a:r>
            <a:r>
              <a:rPr lang="en-US" sz="1200" dirty="0" smtClean="0"/>
              <a:t>echnical activities at AD in Lund:</a:t>
            </a:r>
          </a:p>
          <a:p>
            <a:pPr lvl="1"/>
            <a:r>
              <a:rPr lang="en-US" sz="1100" dirty="0" smtClean="0"/>
              <a:t>Design of RF systems</a:t>
            </a:r>
          </a:p>
          <a:p>
            <a:pPr lvl="1"/>
            <a:r>
              <a:rPr lang="en-US" sz="1100" dirty="0" smtClean="0"/>
              <a:t>Design and early prototyping of beam instrumentation</a:t>
            </a:r>
          </a:p>
          <a:p>
            <a:pPr lvl="1"/>
            <a:r>
              <a:rPr lang="en-US" sz="1100" dirty="0" smtClean="0"/>
              <a:t>Design of cryogenic systems</a:t>
            </a:r>
          </a:p>
          <a:p>
            <a:pPr lvl="1"/>
            <a:r>
              <a:rPr lang="en-US" sz="1100" dirty="0"/>
              <a:t>Design of a 660 KVA modulator for ESS with prototyping started at ESS and LTH (LU</a:t>
            </a:r>
            <a:r>
              <a:rPr lang="en-US" sz="1100" dirty="0" smtClean="0"/>
              <a:t>)</a:t>
            </a:r>
          </a:p>
          <a:p>
            <a:pPr lvl="1"/>
            <a:r>
              <a:rPr lang="en-US" sz="1100" dirty="0" smtClean="0"/>
              <a:t>Electronics lab and modulator test lab operational. Integration test being prepared.</a:t>
            </a:r>
          </a:p>
          <a:p>
            <a:pPr lvl="1"/>
            <a:r>
              <a:rPr lang="en-US" sz="1100" dirty="0" smtClean="0"/>
              <a:t>Arrival and installation of vacuum lab equipment including a clean room from UK-</a:t>
            </a:r>
            <a:r>
              <a:rPr lang="en-US" sz="1100" dirty="0" err="1" smtClean="0"/>
              <a:t>Daresbury</a:t>
            </a:r>
            <a:r>
              <a:rPr lang="en-US" sz="1100" dirty="0" smtClean="0"/>
              <a:t> IK contribution </a:t>
            </a:r>
          </a:p>
          <a:p>
            <a:r>
              <a:rPr lang="en-US" sz="1200" dirty="0" smtClean="0"/>
              <a:t>Large orders placed by ESS AD for the project:</a:t>
            </a:r>
          </a:p>
          <a:p>
            <a:pPr lvl="1"/>
            <a:r>
              <a:rPr lang="en-US" sz="1100" dirty="0" smtClean="0"/>
              <a:t>Placed two R&amp;D contracts for MB IOTs and </a:t>
            </a:r>
            <a:r>
              <a:rPr lang="en-US" sz="1100" dirty="0"/>
              <a:t>3</a:t>
            </a:r>
            <a:r>
              <a:rPr lang="en-US" sz="1100" dirty="0" smtClean="0"/>
              <a:t> contracts for klystrons prototypes for 704 MHz</a:t>
            </a:r>
          </a:p>
          <a:p>
            <a:pPr lvl="1"/>
            <a:r>
              <a:rPr lang="en-US" sz="1100" dirty="0" smtClean="0"/>
              <a:t>Order of a 330 KVA modulator in industry for ESS</a:t>
            </a:r>
          </a:p>
          <a:p>
            <a:pPr lvl="1"/>
            <a:r>
              <a:rPr lang="en-US" sz="1100" dirty="0"/>
              <a:t>Order </a:t>
            </a:r>
            <a:r>
              <a:rPr lang="en-US" sz="1100" dirty="0" smtClean="0"/>
              <a:t>of the cryogenic plant for the accelerator</a:t>
            </a:r>
            <a:endParaRPr lang="en-US" sz="1100" dirty="0"/>
          </a:p>
          <a:p>
            <a:endParaRPr lang="en-US" sz="1200" dirty="0" smtClean="0"/>
          </a:p>
          <a:p>
            <a:endParaRPr lang="en-US" sz="1200" dirty="0" smtClean="0"/>
          </a:p>
          <a:p>
            <a:endParaRPr lang="en-US" sz="1200" dirty="0" smtClean="0"/>
          </a:p>
          <a:p>
            <a:endParaRPr lang="en-US" sz="1200" dirty="0" smtClean="0"/>
          </a:p>
          <a:p>
            <a:endParaRPr lang="en-US" sz="12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6</a:t>
            </a:fld>
            <a:endParaRPr lang="sv-SE">
              <a:solidFill>
                <a:prstClr val="black">
                  <a:tint val="75000"/>
                </a:prstClr>
              </a:solidFill>
              <a:latin typeface="Calibri"/>
            </a:endParaRPr>
          </a:p>
        </p:txBody>
      </p:sp>
    </p:spTree>
    <p:extLst>
      <p:ext uri="{BB962C8B-B14F-4D97-AF65-F5344CB8AC3E}">
        <p14:creationId xmlns:p14="http://schemas.microsoft.com/office/powerpoint/2010/main" val="38514532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AD: Groups and sections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7</a:t>
            </a:fld>
            <a:endParaRPr lang="sv-SE" dirty="0">
              <a:solidFill>
                <a:prstClr val="black">
                  <a:tint val="75000"/>
                </a:prstClr>
              </a:solidFill>
              <a:latin typeface="Calibri"/>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301895049"/>
              </p:ext>
            </p:extLst>
          </p:nvPr>
        </p:nvGraphicFramePr>
        <p:xfrm>
          <a:off x="457200" y="1710853"/>
          <a:ext cx="8229600" cy="3530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3188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90" y="0"/>
            <a:ext cx="7139136" cy="1143000"/>
          </a:xfrm>
        </p:spPr>
        <p:txBody>
          <a:bodyPr/>
          <a:lstStyle/>
          <a:p>
            <a:r>
              <a:rPr lang="en-US" dirty="0" smtClean="0"/>
              <a:t>Accelerator Project organization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8</a:t>
            </a:fld>
            <a:endParaRPr lang="sv-SE" dirty="0">
              <a:solidFill>
                <a:prstClr val="black">
                  <a:tint val="75000"/>
                </a:prstClr>
              </a:solidFill>
              <a:latin typeface="Calibri"/>
            </a:endParaRPr>
          </a:p>
        </p:txBody>
      </p:sp>
      <p:graphicFrame>
        <p:nvGraphicFramePr>
          <p:cNvPr id="5" name="Content Placeholder 3"/>
          <p:cNvGraphicFramePr>
            <a:graphicFrameLocks/>
          </p:cNvGraphicFramePr>
          <p:nvPr>
            <p:extLst>
              <p:ext uri="{D42A27DB-BD31-4B8C-83A1-F6EECF244321}">
                <p14:modId xmlns:p14="http://schemas.microsoft.com/office/powerpoint/2010/main" val="2560521811"/>
              </p:ext>
            </p:extLst>
          </p:nvPr>
        </p:nvGraphicFramePr>
        <p:xfrm>
          <a:off x="325414" y="1231487"/>
          <a:ext cx="4282293" cy="5545944"/>
        </p:xfrm>
        <a:graphic>
          <a:graphicData uri="http://schemas.openxmlformats.org/drawingml/2006/table">
            <a:tbl>
              <a:tblPr firstRow="1" bandRow="1">
                <a:tableStyleId>{5C22544A-7EE6-4342-B048-85BDC9FD1C3A}</a:tableStyleId>
              </a:tblPr>
              <a:tblGrid>
                <a:gridCol w="503081"/>
                <a:gridCol w="1547090"/>
                <a:gridCol w="962122"/>
                <a:gridCol w="477212"/>
                <a:gridCol w="792788"/>
              </a:tblGrid>
              <a:tr h="475266">
                <a:tc>
                  <a:txBody>
                    <a:bodyPr/>
                    <a:lstStyle/>
                    <a:p>
                      <a:pPr algn="ctr"/>
                      <a:r>
                        <a:rPr lang="en-US" sz="800" dirty="0" smtClean="0"/>
                        <a:t>WP#</a:t>
                      </a:r>
                      <a:endParaRPr lang="en-US" sz="800" dirty="0"/>
                    </a:p>
                  </a:txBody>
                  <a:tcPr marL="91444" marR="91444" marT="45714" marB="45714"/>
                </a:tc>
                <a:tc>
                  <a:txBody>
                    <a:bodyPr/>
                    <a:lstStyle/>
                    <a:p>
                      <a:pPr algn="ctr"/>
                      <a:r>
                        <a:rPr lang="en-US" sz="800" dirty="0" smtClean="0"/>
                        <a:t>WP TITLE</a:t>
                      </a:r>
                      <a:endParaRPr lang="en-US" sz="800" dirty="0"/>
                    </a:p>
                  </a:txBody>
                  <a:tcPr marL="91444" marR="91444" marT="45714" marB="45714"/>
                </a:tc>
                <a:tc>
                  <a:txBody>
                    <a:bodyPr/>
                    <a:lstStyle/>
                    <a:p>
                      <a:pPr algn="ctr"/>
                      <a:r>
                        <a:rPr lang="en-US" sz="800" dirty="0" smtClean="0"/>
                        <a:t>WP LEADER</a:t>
                      </a:r>
                      <a:endParaRPr lang="en-US" sz="800" dirty="0"/>
                    </a:p>
                  </a:txBody>
                  <a:tcPr marL="91444" marR="91444" marT="45714" marB="45714"/>
                </a:tc>
                <a:tc>
                  <a:txBody>
                    <a:bodyPr/>
                    <a:lstStyle/>
                    <a:p>
                      <a:pPr algn="ctr"/>
                      <a:r>
                        <a:rPr lang="en-US" sz="800" dirty="0" smtClean="0"/>
                        <a:t>EXT.</a:t>
                      </a:r>
                      <a:r>
                        <a:rPr lang="en-US" sz="800" baseline="0" dirty="0" smtClean="0"/>
                        <a:t> </a:t>
                      </a:r>
                      <a:r>
                        <a:rPr lang="en-US" sz="800" dirty="0" smtClean="0"/>
                        <a:t>WP?</a:t>
                      </a:r>
                      <a:endParaRPr lang="en-US" sz="800" dirty="0"/>
                    </a:p>
                  </a:txBody>
                  <a:tcPr marL="91444" marR="91444" marT="45714" marB="45714"/>
                </a:tc>
                <a:tc>
                  <a:txBody>
                    <a:bodyPr/>
                    <a:lstStyle/>
                    <a:p>
                      <a:pPr algn="ctr"/>
                      <a:r>
                        <a:rPr lang="en-US" sz="800" dirty="0" smtClean="0"/>
                        <a:t>DEPUTY WP LEADERs FOR EXTERNAL WPs</a:t>
                      </a:r>
                      <a:endParaRPr lang="en-US" sz="800" dirty="0"/>
                    </a:p>
                  </a:txBody>
                  <a:tcPr marL="91444" marR="91444" marT="45714" marB="45714"/>
                </a:tc>
              </a:tr>
              <a:tr h="286420">
                <a:tc>
                  <a:txBody>
                    <a:bodyPr/>
                    <a:lstStyle/>
                    <a:p>
                      <a:r>
                        <a:rPr lang="en-US" sz="800" dirty="0" smtClean="0">
                          <a:solidFill>
                            <a:schemeClr val="tx1"/>
                          </a:solidFill>
                        </a:rPr>
                        <a:t>WP01</a:t>
                      </a:r>
                    </a:p>
                  </a:txBody>
                  <a:tcPr marL="91444" marR="91444" marT="45714" marB="45714"/>
                </a:tc>
                <a:tc>
                  <a:txBody>
                    <a:bodyPr/>
                    <a:lstStyle/>
                    <a:p>
                      <a:r>
                        <a:rPr lang="en-US" sz="800" dirty="0" smtClean="0">
                          <a:solidFill>
                            <a:schemeClr val="tx1"/>
                          </a:solidFill>
                        </a:rPr>
                        <a:t>MANAGEMENT</a:t>
                      </a:r>
                      <a:endParaRPr lang="en-US" sz="800" dirty="0">
                        <a:solidFill>
                          <a:schemeClr val="tx1"/>
                        </a:solidFill>
                      </a:endParaRPr>
                    </a:p>
                  </a:txBody>
                  <a:tcPr marL="91444" marR="91444" marT="45714" marB="45714"/>
                </a:tc>
                <a:tc>
                  <a:txBody>
                    <a:bodyPr/>
                    <a:lstStyle/>
                    <a:p>
                      <a:r>
                        <a:rPr lang="en-US" sz="800" dirty="0" smtClean="0">
                          <a:solidFill>
                            <a:schemeClr val="tx1"/>
                          </a:solidFill>
                        </a:rPr>
                        <a:t>J.G. WEISEND II</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WP02</a:t>
                      </a:r>
                    </a:p>
                  </a:txBody>
                  <a:tcPr marL="91444" marR="91444" marT="45714" marB="45714"/>
                </a:tc>
                <a:tc>
                  <a:txBody>
                    <a:bodyPr/>
                    <a:lstStyle/>
                    <a:p>
                      <a:r>
                        <a:rPr lang="en-US" sz="800" dirty="0" smtClean="0">
                          <a:solidFill>
                            <a:schemeClr val="tx1"/>
                          </a:solidFill>
                        </a:rPr>
                        <a:t>ACCELERATOR PHYSICS</a:t>
                      </a:r>
                      <a:endParaRPr lang="en-US" sz="800" dirty="0">
                        <a:solidFill>
                          <a:schemeClr val="tx1"/>
                        </a:solidFill>
                      </a:endParaRPr>
                    </a:p>
                  </a:txBody>
                  <a:tcPr marL="91444" marR="91444" marT="45714" marB="45714"/>
                </a:tc>
                <a:tc>
                  <a:txBody>
                    <a:bodyPr/>
                    <a:lstStyle/>
                    <a:p>
                      <a:r>
                        <a:rPr lang="en-US" sz="800" dirty="0" smtClean="0">
                          <a:solidFill>
                            <a:schemeClr val="tx1"/>
                          </a:solidFill>
                        </a:rPr>
                        <a:t>M. ESHRAQI</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WP03</a:t>
                      </a:r>
                    </a:p>
                  </a:txBody>
                  <a:tcPr marL="91444" marR="91444" marT="45714" marB="45714"/>
                </a:tc>
                <a:tc>
                  <a:txBody>
                    <a:bodyPr/>
                    <a:lstStyle/>
                    <a:p>
                      <a:r>
                        <a:rPr lang="en-US" sz="800" dirty="0" smtClean="0">
                          <a:solidFill>
                            <a:schemeClr val="tx1"/>
                          </a:solidFill>
                        </a:rPr>
                        <a:t>NORMAL</a:t>
                      </a:r>
                      <a:r>
                        <a:rPr lang="en-US" sz="800" baseline="0" dirty="0" smtClean="0">
                          <a:solidFill>
                            <a:schemeClr val="tx1"/>
                          </a:solidFill>
                        </a:rPr>
                        <a:t> CONDUCTING FRONT END</a:t>
                      </a:r>
                      <a:endParaRPr lang="en-US" sz="800" dirty="0">
                        <a:solidFill>
                          <a:schemeClr val="tx1"/>
                        </a:solidFill>
                      </a:endParaRPr>
                    </a:p>
                  </a:txBody>
                  <a:tcPr marL="91444" marR="91444" marT="45714" marB="45714"/>
                </a:tc>
                <a:tc>
                  <a:txBody>
                    <a:bodyPr/>
                    <a:lstStyle/>
                    <a:p>
                      <a:r>
                        <a:rPr lang="en-US" sz="800" kern="1200" dirty="0" smtClean="0">
                          <a:solidFill>
                            <a:schemeClr val="tx1"/>
                          </a:solidFill>
                          <a:latin typeface="+mn-lt"/>
                          <a:ea typeface="+mn-ea"/>
                          <a:cs typeface="+mn-cs"/>
                        </a:rPr>
                        <a:t>S. GAMMINO  </a:t>
                      </a:r>
                      <a:endParaRPr lang="en-US" sz="800" dirty="0">
                        <a:solidFill>
                          <a:schemeClr val="tx1"/>
                        </a:solidFill>
                      </a:endParaRPr>
                    </a:p>
                  </a:txBody>
                  <a:tcPr marL="91444" marR="91444" marT="45714" marB="45714"/>
                </a:tc>
                <a:tc>
                  <a:txBody>
                    <a:bodyPr/>
                    <a:lstStyle/>
                    <a:p>
                      <a:pPr algn="ctr"/>
                      <a:r>
                        <a:rPr lang="en-US" sz="800" b="1" dirty="0" smtClean="0">
                          <a:solidFill>
                            <a:srgbClr val="0000FF"/>
                          </a:solidFill>
                        </a:rPr>
                        <a:t>YES</a:t>
                      </a:r>
                      <a:endParaRPr lang="en-US" sz="800" b="1" dirty="0">
                        <a:solidFill>
                          <a:srgbClr val="0000FF"/>
                        </a:solidFill>
                      </a:endParaRPr>
                    </a:p>
                  </a:txBody>
                  <a:tcPr marL="91444" marR="91444"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mn-lt"/>
                          <a:ea typeface="+mn-ea"/>
                          <a:cs typeface="+mn-cs"/>
                        </a:rPr>
                        <a:t>W</a:t>
                      </a:r>
                      <a:r>
                        <a:rPr lang="en-US" sz="800" kern="1200" baseline="0" dirty="0" smtClean="0">
                          <a:solidFill>
                            <a:schemeClr val="tx1"/>
                          </a:solidFill>
                          <a:effectLst/>
                          <a:latin typeface="+mn-lt"/>
                          <a:ea typeface="+mn-ea"/>
                          <a:cs typeface="+mn-cs"/>
                        </a:rPr>
                        <a:t>. WITTMER</a:t>
                      </a:r>
                      <a:endParaRPr lang="en-US" sz="800" dirty="0" smtClean="0">
                        <a:solidFill>
                          <a:schemeClr val="tx1"/>
                        </a:solidFill>
                      </a:endParaRPr>
                    </a:p>
                  </a:txBody>
                  <a:tcPr marL="91444" marR="91444" marT="45714" marB="45714"/>
                </a:tc>
              </a:tr>
              <a:tr h="286420">
                <a:tc>
                  <a:txBody>
                    <a:bodyPr/>
                    <a:lstStyle/>
                    <a:p>
                      <a:r>
                        <a:rPr lang="en-US" sz="800" dirty="0" smtClean="0">
                          <a:solidFill>
                            <a:schemeClr val="tx1"/>
                          </a:solidFill>
                        </a:rPr>
                        <a:t>WP04</a:t>
                      </a:r>
                      <a:endParaRPr lang="en-US" sz="800" dirty="0">
                        <a:solidFill>
                          <a:schemeClr val="tx1"/>
                        </a:solidFill>
                      </a:endParaRPr>
                    </a:p>
                  </a:txBody>
                  <a:tcPr marL="91444" marR="91444" marT="45714" marB="45714"/>
                </a:tc>
                <a:tc>
                  <a:txBody>
                    <a:bodyPr/>
                    <a:lstStyle/>
                    <a:p>
                      <a:r>
                        <a:rPr lang="en-US" sz="800" dirty="0" smtClean="0">
                          <a:solidFill>
                            <a:schemeClr val="tx1"/>
                          </a:solidFill>
                        </a:rPr>
                        <a:t>SPOKE CRYOMODULES</a:t>
                      </a:r>
                      <a:endParaRPr lang="en-US" sz="800" dirty="0">
                        <a:solidFill>
                          <a:schemeClr val="tx1"/>
                        </a:solidFill>
                      </a:endParaRPr>
                    </a:p>
                  </a:txBody>
                  <a:tcPr marL="91444" marR="91444" marT="45714" marB="45714"/>
                </a:tc>
                <a:tc>
                  <a:txBody>
                    <a:bodyPr/>
                    <a:lstStyle/>
                    <a:p>
                      <a:r>
                        <a:rPr lang="en-US" sz="800" kern="1200" dirty="0" smtClean="0">
                          <a:solidFill>
                            <a:schemeClr val="tx1"/>
                          </a:solidFill>
                          <a:latin typeface="+mn-lt"/>
                          <a:ea typeface="+mn-ea"/>
                          <a:cs typeface="+mn-cs"/>
                        </a:rPr>
                        <a:t>S. BOUSSON </a:t>
                      </a:r>
                      <a:endParaRPr lang="en-US" sz="800" dirty="0">
                        <a:solidFill>
                          <a:schemeClr val="tx1"/>
                        </a:solidFill>
                      </a:endParaRPr>
                    </a:p>
                  </a:txBody>
                  <a:tcPr marL="91444" marR="91444" marT="45714" marB="45714"/>
                </a:tc>
                <a:tc>
                  <a:txBody>
                    <a:bodyPr/>
                    <a:lstStyle/>
                    <a:p>
                      <a:pPr algn="ctr"/>
                      <a:r>
                        <a:rPr lang="en-US" sz="800" b="1" dirty="0" smtClean="0">
                          <a:solidFill>
                            <a:srgbClr val="0000FF"/>
                          </a:solidFill>
                        </a:rPr>
                        <a:t>YES</a:t>
                      </a:r>
                      <a:endParaRPr lang="en-US" sz="800" b="1" dirty="0">
                        <a:solidFill>
                          <a:srgbClr val="0000FF"/>
                        </a:solidFill>
                      </a:endParaRPr>
                    </a:p>
                  </a:txBody>
                  <a:tcPr marL="91444" marR="91444" marT="45714" marB="45714"/>
                </a:tc>
                <a:tc>
                  <a:txBody>
                    <a:bodyPr/>
                    <a:lstStyle/>
                    <a:p>
                      <a:r>
                        <a:rPr lang="en-US" sz="800" dirty="0" smtClean="0">
                          <a:solidFill>
                            <a:schemeClr val="tx1"/>
                          </a:solidFill>
                        </a:rPr>
                        <a:t>C. DARVE</a:t>
                      </a:r>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WP05</a:t>
                      </a:r>
                      <a:endParaRPr lang="en-US" sz="800" dirty="0">
                        <a:solidFill>
                          <a:schemeClr val="tx1"/>
                        </a:solidFill>
                      </a:endParaRPr>
                    </a:p>
                  </a:txBody>
                  <a:tcPr marL="91444" marR="91444" marT="45714" marB="45714"/>
                </a:tc>
                <a:tc>
                  <a:txBody>
                    <a:bodyPr/>
                    <a:lstStyle/>
                    <a:p>
                      <a:r>
                        <a:rPr lang="en-US" sz="800" dirty="0" smtClean="0">
                          <a:solidFill>
                            <a:schemeClr val="tx1"/>
                          </a:solidFill>
                        </a:rPr>
                        <a:t>ELLIPTICAL CRYOMODULES</a:t>
                      </a:r>
                      <a:endParaRPr lang="en-US" sz="800" dirty="0">
                        <a:solidFill>
                          <a:schemeClr val="tx1"/>
                        </a:solidFill>
                      </a:endParaRPr>
                    </a:p>
                  </a:txBody>
                  <a:tcPr marL="91444" marR="91444" marT="45714" marB="45714"/>
                </a:tc>
                <a:tc>
                  <a:txBody>
                    <a:bodyPr/>
                    <a:lstStyle/>
                    <a:p>
                      <a:r>
                        <a:rPr lang="en-US" sz="800" dirty="0" smtClean="0">
                          <a:solidFill>
                            <a:schemeClr val="tx1"/>
                          </a:solidFill>
                        </a:rPr>
                        <a:t>P. BOSLAND</a:t>
                      </a:r>
                      <a:endParaRPr lang="en-US" sz="800" dirty="0">
                        <a:solidFill>
                          <a:schemeClr val="tx1"/>
                        </a:solidFill>
                      </a:endParaRPr>
                    </a:p>
                  </a:txBody>
                  <a:tcPr marL="91444" marR="91444" marT="45714" marB="45714"/>
                </a:tc>
                <a:tc>
                  <a:txBody>
                    <a:bodyPr/>
                    <a:lstStyle/>
                    <a:p>
                      <a:pPr algn="ctr"/>
                      <a:r>
                        <a:rPr lang="en-US" sz="800" b="1" dirty="0" smtClean="0">
                          <a:solidFill>
                            <a:srgbClr val="0000FF"/>
                          </a:solidFill>
                        </a:rPr>
                        <a:t>YES</a:t>
                      </a:r>
                      <a:endParaRPr lang="en-US" sz="800" b="1" dirty="0">
                        <a:solidFill>
                          <a:srgbClr val="0000FF"/>
                        </a:solidFill>
                      </a:endParaRPr>
                    </a:p>
                  </a:txBody>
                  <a:tcPr marL="91444" marR="91444" marT="45714" marB="45714"/>
                </a:tc>
                <a:tc>
                  <a:txBody>
                    <a:bodyPr/>
                    <a:lstStyle/>
                    <a:p>
                      <a:r>
                        <a:rPr lang="en-US" sz="800" dirty="0" smtClean="0">
                          <a:solidFill>
                            <a:schemeClr val="tx1"/>
                          </a:solidFill>
                        </a:rPr>
                        <a:t>C. DARVE</a:t>
                      </a:r>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WP06</a:t>
                      </a:r>
                      <a:endParaRPr lang="en-US" sz="800" dirty="0">
                        <a:solidFill>
                          <a:schemeClr val="tx1"/>
                        </a:solidFill>
                      </a:endParaRPr>
                    </a:p>
                  </a:txBody>
                  <a:tcPr marL="91444" marR="91444" marT="45714" marB="45714"/>
                </a:tc>
                <a:tc>
                  <a:txBody>
                    <a:bodyPr/>
                    <a:lstStyle/>
                    <a:p>
                      <a:r>
                        <a:rPr lang="en-US" sz="800" dirty="0" smtClean="0">
                          <a:solidFill>
                            <a:schemeClr val="tx1"/>
                          </a:solidFill>
                        </a:rPr>
                        <a:t>BEAM DELIVERY SYSTEMS</a:t>
                      </a:r>
                      <a:endParaRPr lang="en-US" sz="800" dirty="0">
                        <a:solidFill>
                          <a:schemeClr val="tx1"/>
                        </a:solidFill>
                      </a:endParaRPr>
                    </a:p>
                  </a:txBody>
                  <a:tcPr marL="91444" marR="91444" marT="45714" marB="45714"/>
                </a:tc>
                <a:tc>
                  <a:txBody>
                    <a:bodyPr/>
                    <a:lstStyle/>
                    <a:p>
                      <a:r>
                        <a:rPr lang="en-US" sz="800" dirty="0" smtClean="0">
                          <a:solidFill>
                            <a:schemeClr val="tx1"/>
                          </a:solidFill>
                        </a:rPr>
                        <a:t>S. </a:t>
                      </a:r>
                      <a:r>
                        <a:rPr lang="en-US" sz="800" kern="1200" dirty="0" smtClean="0">
                          <a:solidFill>
                            <a:schemeClr val="tx1"/>
                          </a:solidFill>
                          <a:latin typeface="+mn-lt"/>
                          <a:ea typeface="+mn-ea"/>
                          <a:cs typeface="+mn-cs"/>
                        </a:rPr>
                        <a:t>MØLLER </a:t>
                      </a:r>
                      <a:endParaRPr lang="en-US" sz="800" dirty="0">
                        <a:solidFill>
                          <a:schemeClr val="tx1"/>
                        </a:solidFill>
                      </a:endParaRPr>
                    </a:p>
                  </a:txBody>
                  <a:tcPr marL="91444" marR="91444" marT="45714" marB="45714"/>
                </a:tc>
                <a:tc>
                  <a:txBody>
                    <a:bodyPr/>
                    <a:lstStyle/>
                    <a:p>
                      <a:pPr algn="ctr"/>
                      <a:r>
                        <a:rPr lang="en-US" sz="800" b="1" dirty="0" smtClean="0">
                          <a:solidFill>
                            <a:srgbClr val="0000FF"/>
                          </a:solidFill>
                        </a:rPr>
                        <a:t>YES</a:t>
                      </a:r>
                      <a:endParaRPr lang="en-US" sz="800" b="1" dirty="0">
                        <a:solidFill>
                          <a:srgbClr val="0000FF"/>
                        </a:solidFill>
                      </a:endParaRPr>
                    </a:p>
                  </a:txBody>
                  <a:tcPr marL="91444" marR="91444" marT="45714" marB="45714"/>
                </a:tc>
                <a:tc>
                  <a:txBody>
                    <a:bodyPr/>
                    <a:lstStyle/>
                    <a:p>
                      <a:r>
                        <a:rPr lang="en-US" sz="800" dirty="0" smtClean="0">
                          <a:solidFill>
                            <a:schemeClr val="tx1"/>
                          </a:solidFill>
                        </a:rPr>
                        <a:t>I.</a:t>
                      </a:r>
                      <a:r>
                        <a:rPr lang="en-US" sz="800" baseline="0" dirty="0" smtClean="0">
                          <a:solidFill>
                            <a:schemeClr val="tx1"/>
                          </a:solidFill>
                        </a:rPr>
                        <a:t> ALONSO</a:t>
                      </a:r>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WP07</a:t>
                      </a:r>
                      <a:endParaRPr lang="en-US" sz="800" dirty="0">
                        <a:solidFill>
                          <a:schemeClr val="tx1"/>
                        </a:solidFill>
                      </a:endParaRPr>
                    </a:p>
                  </a:txBody>
                  <a:tcPr marL="91444" marR="91444" marT="45714" marB="45714"/>
                </a:tc>
                <a:tc>
                  <a:txBody>
                    <a:bodyPr/>
                    <a:lstStyle/>
                    <a:p>
                      <a:r>
                        <a:rPr lang="en-US" sz="800" dirty="0" smtClean="0">
                          <a:solidFill>
                            <a:schemeClr val="tx1"/>
                          </a:solidFill>
                        </a:rPr>
                        <a:t>BEAM DIAGNOSTICS</a:t>
                      </a:r>
                      <a:endParaRPr lang="en-US" sz="800" dirty="0">
                        <a:solidFill>
                          <a:schemeClr val="tx1"/>
                        </a:solidFill>
                      </a:endParaRPr>
                    </a:p>
                  </a:txBody>
                  <a:tcPr marL="91444" marR="91444" marT="45714" marB="45714"/>
                </a:tc>
                <a:tc>
                  <a:txBody>
                    <a:bodyPr/>
                    <a:lstStyle/>
                    <a:p>
                      <a:r>
                        <a:rPr lang="en-US" sz="800" dirty="0" smtClean="0">
                          <a:solidFill>
                            <a:schemeClr val="tx1"/>
                          </a:solidFill>
                        </a:rPr>
                        <a:t>A. JANSSON</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WP08</a:t>
                      </a:r>
                      <a:endParaRPr lang="en-US" sz="800" dirty="0">
                        <a:solidFill>
                          <a:schemeClr val="tx1"/>
                        </a:solidFill>
                      </a:endParaRPr>
                    </a:p>
                  </a:txBody>
                  <a:tcPr marL="91444" marR="91444" marT="45714" marB="45714"/>
                </a:tc>
                <a:tc>
                  <a:txBody>
                    <a:bodyPr/>
                    <a:lstStyle/>
                    <a:p>
                      <a:r>
                        <a:rPr lang="en-US" sz="800" dirty="0" smtClean="0">
                          <a:solidFill>
                            <a:schemeClr val="tx1"/>
                          </a:solidFill>
                        </a:rPr>
                        <a:t>RF SYSTEMS</a:t>
                      </a:r>
                      <a:endParaRPr lang="en-US" sz="800" dirty="0">
                        <a:solidFill>
                          <a:schemeClr val="tx1"/>
                        </a:solidFill>
                      </a:endParaRPr>
                    </a:p>
                  </a:txBody>
                  <a:tcPr marL="91444" marR="91444" marT="45714" marB="45714"/>
                </a:tc>
                <a:tc>
                  <a:txBody>
                    <a:bodyPr/>
                    <a:lstStyle/>
                    <a:p>
                      <a:r>
                        <a:rPr lang="en-US" sz="800" dirty="0" smtClean="0">
                          <a:solidFill>
                            <a:schemeClr val="tx1"/>
                          </a:solidFill>
                        </a:rPr>
                        <a:t>A. SUNESSON</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MIX</a:t>
                      </a:r>
                      <a:endParaRPr lang="en-US" sz="800" dirty="0">
                        <a:solidFill>
                          <a:schemeClr val="tx1"/>
                        </a:solidFill>
                      </a:endParaRPr>
                    </a:p>
                  </a:txBody>
                  <a:tcPr marL="91444" marR="91444" marT="45714" marB="45714"/>
                </a:tc>
                <a:tc>
                  <a:txBody>
                    <a:bodyPr/>
                    <a:lstStyle/>
                    <a:p>
                      <a:r>
                        <a:rPr lang="en-US" sz="800" dirty="0" smtClean="0">
                          <a:solidFill>
                            <a:schemeClr val="tx1"/>
                          </a:solidFill>
                        </a:rPr>
                        <a:t>A. SUNESSON</a:t>
                      </a:r>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WP99</a:t>
                      </a:r>
                      <a:endParaRPr lang="en-US" sz="800" dirty="0">
                        <a:solidFill>
                          <a:schemeClr val="tx1"/>
                        </a:solidFill>
                      </a:endParaRPr>
                    </a:p>
                  </a:txBody>
                  <a:tcPr marL="91444" marR="91444" marT="45714" marB="45714"/>
                </a:tc>
                <a:tc>
                  <a:txBody>
                    <a:bodyPr/>
                    <a:lstStyle/>
                    <a:p>
                      <a:r>
                        <a:rPr lang="en-US" sz="800" dirty="0" smtClean="0">
                          <a:solidFill>
                            <a:schemeClr val="tx1"/>
                          </a:solidFill>
                        </a:rPr>
                        <a:t>ACCEL INFRASTRUCTURE</a:t>
                      </a:r>
                      <a:r>
                        <a:rPr lang="en-US" sz="800" baseline="0" dirty="0" smtClean="0">
                          <a:solidFill>
                            <a:schemeClr val="tx1"/>
                          </a:solidFill>
                        </a:rPr>
                        <a:t> &amp; INSTALLATION</a:t>
                      </a:r>
                      <a:endParaRPr lang="en-US" sz="800" dirty="0">
                        <a:solidFill>
                          <a:schemeClr val="tx1"/>
                        </a:solidFill>
                      </a:endParaRPr>
                    </a:p>
                  </a:txBody>
                  <a:tcPr marL="91444" marR="91444" marT="45714" marB="45714"/>
                </a:tc>
                <a:tc>
                  <a:txBody>
                    <a:bodyPr/>
                    <a:lstStyle/>
                    <a:p>
                      <a:r>
                        <a:rPr lang="en-US" sz="800" dirty="0" smtClean="0">
                          <a:solidFill>
                            <a:schemeClr val="tx1"/>
                          </a:solidFill>
                        </a:rPr>
                        <a:t>D. MCGINNIS</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WP10</a:t>
                      </a:r>
                      <a:endParaRPr lang="en-US" sz="800" dirty="0">
                        <a:solidFill>
                          <a:schemeClr val="tx1"/>
                        </a:solidFill>
                      </a:endParaRPr>
                    </a:p>
                  </a:txBody>
                  <a:tcPr marL="91444" marR="91444" marT="45714" marB="45714"/>
                </a:tc>
                <a:tc>
                  <a:txBody>
                    <a:bodyPr/>
                    <a:lstStyle/>
                    <a:p>
                      <a:r>
                        <a:rPr lang="en-US" sz="800" dirty="0" smtClean="0">
                          <a:solidFill>
                            <a:schemeClr val="tx1"/>
                          </a:solidFill>
                        </a:rPr>
                        <a:t>TEST</a:t>
                      </a:r>
                      <a:r>
                        <a:rPr lang="en-US" sz="800" baseline="0" dirty="0" smtClean="0">
                          <a:solidFill>
                            <a:schemeClr val="tx1"/>
                          </a:solidFill>
                        </a:rPr>
                        <a:t> STANDS</a:t>
                      </a:r>
                      <a:endParaRPr lang="en-US" sz="800" dirty="0">
                        <a:solidFill>
                          <a:schemeClr val="tx1"/>
                        </a:solidFill>
                      </a:endParaRPr>
                    </a:p>
                  </a:txBody>
                  <a:tcPr marL="91444" marR="91444" marT="45714" marB="45714"/>
                </a:tc>
                <a:tc>
                  <a:txBody>
                    <a:bodyPr/>
                    <a:lstStyle/>
                    <a:p>
                      <a:r>
                        <a:rPr lang="en-US" sz="800" dirty="0" smtClean="0">
                          <a:solidFill>
                            <a:schemeClr val="tx1"/>
                          </a:solidFill>
                        </a:rPr>
                        <a:t>W. HEES</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MIX</a:t>
                      </a:r>
                      <a:endParaRPr lang="en-US" sz="800" dirty="0">
                        <a:solidFill>
                          <a:schemeClr val="tx1"/>
                        </a:solidFill>
                      </a:endParaRPr>
                    </a:p>
                  </a:txBody>
                  <a:tcPr marL="91444" marR="91444" marT="45714" marB="45714"/>
                </a:tc>
                <a:tc>
                  <a:txBody>
                    <a:bodyPr/>
                    <a:lstStyle/>
                    <a:p>
                      <a:r>
                        <a:rPr lang="en-US" sz="800" dirty="0" smtClean="0">
                          <a:solidFill>
                            <a:schemeClr val="tx1"/>
                          </a:solidFill>
                        </a:rPr>
                        <a:t>W. HEES</a:t>
                      </a:r>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WP11</a:t>
                      </a:r>
                      <a:endParaRPr lang="en-US" sz="800" dirty="0">
                        <a:solidFill>
                          <a:schemeClr val="tx1"/>
                        </a:solidFill>
                      </a:endParaRPr>
                    </a:p>
                  </a:txBody>
                  <a:tcPr marL="91444" marR="91444" marT="45714" marB="45714"/>
                </a:tc>
                <a:tc>
                  <a:txBody>
                    <a:bodyPr/>
                    <a:lstStyle/>
                    <a:p>
                      <a:r>
                        <a:rPr lang="en-US" sz="800" dirty="0" smtClean="0">
                          <a:solidFill>
                            <a:schemeClr val="tx1"/>
                          </a:solidFill>
                        </a:rPr>
                        <a:t>CRYOGENICS</a:t>
                      </a:r>
                      <a:endParaRPr lang="en-US" sz="800" dirty="0">
                        <a:solidFill>
                          <a:schemeClr val="tx1"/>
                        </a:solidFill>
                      </a:endParaRPr>
                    </a:p>
                  </a:txBody>
                  <a:tcPr marL="91444" marR="91444" marT="45714" marB="45714"/>
                </a:tc>
                <a:tc>
                  <a:txBody>
                    <a:bodyPr/>
                    <a:lstStyle/>
                    <a:p>
                      <a:r>
                        <a:rPr lang="en-US" sz="800" dirty="0" smtClean="0">
                          <a:solidFill>
                            <a:schemeClr val="tx1"/>
                          </a:solidFill>
                        </a:rPr>
                        <a:t>P. </a:t>
                      </a:r>
                      <a:r>
                        <a:rPr lang="en-US" sz="800" smtClean="0">
                          <a:solidFill>
                            <a:schemeClr val="tx1"/>
                          </a:solidFill>
                        </a:rPr>
                        <a:t>ARNOLD</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WP12</a:t>
                      </a:r>
                      <a:endParaRPr lang="en-US" sz="800" dirty="0">
                        <a:solidFill>
                          <a:schemeClr val="tx1"/>
                        </a:solidFill>
                      </a:endParaRPr>
                    </a:p>
                  </a:txBody>
                  <a:tcPr marL="91444" marR="91444" marT="45714" marB="45714"/>
                </a:tc>
                <a:tc>
                  <a:txBody>
                    <a:bodyPr/>
                    <a:lstStyle/>
                    <a:p>
                      <a:r>
                        <a:rPr lang="en-US" sz="800" dirty="0" smtClean="0">
                          <a:solidFill>
                            <a:schemeClr val="tx1"/>
                          </a:solidFill>
                        </a:rPr>
                        <a:t>VACUUM</a:t>
                      </a:r>
                      <a:endParaRPr lang="en-US" sz="800" dirty="0">
                        <a:solidFill>
                          <a:schemeClr val="tx1"/>
                        </a:solidFill>
                      </a:endParaRPr>
                    </a:p>
                  </a:txBody>
                  <a:tcPr marL="91444" marR="91444" marT="45714" marB="45714"/>
                </a:tc>
                <a:tc>
                  <a:txBody>
                    <a:bodyPr/>
                    <a:lstStyle/>
                    <a:p>
                      <a:r>
                        <a:rPr lang="en-US" sz="800" dirty="0" smtClean="0">
                          <a:solidFill>
                            <a:schemeClr val="tx1"/>
                          </a:solidFill>
                        </a:rPr>
                        <a:t>P. LADD</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WP13</a:t>
                      </a:r>
                      <a:endParaRPr lang="en-US" sz="800" dirty="0">
                        <a:solidFill>
                          <a:schemeClr val="tx1"/>
                        </a:solidFill>
                      </a:endParaRPr>
                    </a:p>
                  </a:txBody>
                  <a:tcPr marL="91444" marR="91444" marT="45714" marB="45714"/>
                </a:tc>
                <a:tc>
                  <a:txBody>
                    <a:bodyPr/>
                    <a:lstStyle/>
                    <a:p>
                      <a:r>
                        <a:rPr lang="en-US" sz="800" dirty="0" smtClean="0">
                          <a:solidFill>
                            <a:schemeClr val="tx1"/>
                          </a:solidFill>
                        </a:rPr>
                        <a:t>SAFETY</a:t>
                      </a:r>
                      <a:endParaRPr lang="en-US" sz="800" dirty="0">
                        <a:solidFill>
                          <a:schemeClr val="tx1"/>
                        </a:solidFill>
                      </a:endParaRPr>
                    </a:p>
                  </a:txBody>
                  <a:tcPr marL="91444" marR="91444" marT="45714" marB="45714"/>
                </a:tc>
                <a:tc>
                  <a:txBody>
                    <a:bodyPr/>
                    <a:lstStyle/>
                    <a:p>
                      <a:r>
                        <a:rPr lang="en-US" sz="800" dirty="0" smtClean="0">
                          <a:solidFill>
                            <a:schemeClr val="tx1"/>
                          </a:solidFill>
                        </a:rPr>
                        <a:t>L. TCHELIDZE</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WP14</a:t>
                      </a:r>
                      <a:endParaRPr lang="en-US" sz="800" dirty="0">
                        <a:solidFill>
                          <a:schemeClr val="tx1"/>
                        </a:solidFill>
                      </a:endParaRPr>
                    </a:p>
                  </a:txBody>
                  <a:tcPr marL="91444" marR="91444" marT="45714" marB="45714"/>
                </a:tc>
                <a:tc>
                  <a:txBody>
                    <a:bodyPr/>
                    <a:lstStyle/>
                    <a:p>
                      <a:r>
                        <a:rPr lang="en-US" sz="800" dirty="0" smtClean="0">
                          <a:solidFill>
                            <a:schemeClr val="tx1"/>
                          </a:solidFill>
                        </a:rPr>
                        <a:t>ACCELERATOR</a:t>
                      </a:r>
                      <a:r>
                        <a:rPr lang="en-US" sz="800" baseline="0" dirty="0" smtClean="0">
                          <a:solidFill>
                            <a:schemeClr val="tx1"/>
                          </a:solidFill>
                        </a:rPr>
                        <a:t> INTEGRATION</a:t>
                      </a:r>
                      <a:endParaRPr lang="en-US" sz="800" dirty="0">
                        <a:solidFill>
                          <a:schemeClr val="tx1"/>
                        </a:solidFill>
                      </a:endParaRPr>
                    </a:p>
                  </a:txBody>
                  <a:tcPr marL="91444" marR="91444" marT="45714" marB="45714"/>
                </a:tc>
                <a:tc>
                  <a:txBody>
                    <a:bodyPr/>
                    <a:lstStyle/>
                    <a:p>
                      <a:r>
                        <a:rPr lang="en-US" sz="800" dirty="0" smtClean="0">
                          <a:solidFill>
                            <a:schemeClr val="tx1"/>
                          </a:solidFill>
                        </a:rPr>
                        <a:t>S.</a:t>
                      </a:r>
                      <a:r>
                        <a:rPr lang="en-US" sz="800" baseline="0" dirty="0" smtClean="0">
                          <a:solidFill>
                            <a:schemeClr val="tx1"/>
                          </a:solidFill>
                        </a:rPr>
                        <a:t> MOLLOY</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WP15</a:t>
                      </a:r>
                      <a:endParaRPr lang="en-US" sz="800" dirty="0">
                        <a:solidFill>
                          <a:schemeClr val="tx1"/>
                        </a:solidFill>
                      </a:endParaRPr>
                    </a:p>
                  </a:txBody>
                  <a:tcPr marL="91444" marR="91444" marT="45714" marB="45714"/>
                </a:tc>
                <a:tc>
                  <a:txBody>
                    <a:bodyPr/>
                    <a:lstStyle/>
                    <a:p>
                      <a:r>
                        <a:rPr lang="en-US" sz="800" baseline="0" dirty="0" smtClean="0">
                          <a:solidFill>
                            <a:schemeClr val="tx1"/>
                          </a:solidFill>
                        </a:rPr>
                        <a:t>ELECTRICAL SUPPORT</a:t>
                      </a:r>
                      <a:endParaRPr lang="en-US" sz="800" dirty="0">
                        <a:solidFill>
                          <a:schemeClr val="tx1"/>
                        </a:solidFill>
                      </a:endParaRPr>
                    </a:p>
                  </a:txBody>
                  <a:tcPr marL="91444" marR="91444" marT="45714" marB="45714"/>
                </a:tc>
                <a:tc>
                  <a:txBody>
                    <a:bodyPr/>
                    <a:lstStyle/>
                    <a:p>
                      <a:r>
                        <a:rPr lang="en-US" sz="800" dirty="0" smtClean="0">
                          <a:solidFill>
                            <a:schemeClr val="tx1"/>
                          </a:solidFill>
                        </a:rPr>
                        <a:t>F. JENSEN</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WP16</a:t>
                      </a:r>
                      <a:endParaRPr lang="en-US" sz="800" dirty="0">
                        <a:solidFill>
                          <a:schemeClr val="tx1"/>
                        </a:solidFill>
                      </a:endParaRPr>
                    </a:p>
                  </a:txBody>
                  <a:tcPr marL="91444" marR="91444" marT="45714" marB="45714"/>
                </a:tc>
                <a:tc>
                  <a:txBody>
                    <a:bodyPr/>
                    <a:lstStyle/>
                    <a:p>
                      <a:r>
                        <a:rPr lang="en-US" sz="800" dirty="0" smtClean="0">
                          <a:solidFill>
                            <a:schemeClr val="tx1"/>
                          </a:solidFill>
                        </a:rPr>
                        <a:t>COOLING</a:t>
                      </a:r>
                      <a:r>
                        <a:rPr lang="en-US" sz="800" baseline="0" dirty="0" smtClean="0">
                          <a:solidFill>
                            <a:schemeClr val="tx1"/>
                          </a:solidFill>
                        </a:rPr>
                        <a:t> SUPPORT</a:t>
                      </a:r>
                      <a:endParaRPr lang="en-US" sz="800" dirty="0">
                        <a:solidFill>
                          <a:schemeClr val="tx1"/>
                        </a:solidFill>
                      </a:endParaRPr>
                    </a:p>
                  </a:txBody>
                  <a:tcPr marL="91444" marR="91444" marT="45714" marB="45714"/>
                </a:tc>
                <a:tc>
                  <a:txBody>
                    <a:bodyPr/>
                    <a:lstStyle/>
                    <a:p>
                      <a:pPr marL="0" indent="0">
                        <a:buNone/>
                      </a:pPr>
                      <a:r>
                        <a:rPr lang="en-US" sz="800" dirty="0" smtClean="0">
                          <a:solidFill>
                            <a:schemeClr val="tx1"/>
                          </a:solidFill>
                        </a:rPr>
                        <a:t>A. LUNDMARK</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r h="286420">
                <a:tc>
                  <a:txBody>
                    <a:bodyPr/>
                    <a:lstStyle/>
                    <a:p>
                      <a:r>
                        <a:rPr lang="en-US" sz="800" dirty="0" smtClean="0">
                          <a:solidFill>
                            <a:schemeClr val="tx1"/>
                          </a:solidFill>
                        </a:rPr>
                        <a:t>WP17</a:t>
                      </a:r>
                      <a:endParaRPr lang="en-US" sz="800" dirty="0">
                        <a:solidFill>
                          <a:schemeClr val="tx1"/>
                        </a:solidFill>
                      </a:endParaRPr>
                    </a:p>
                  </a:txBody>
                  <a:tcPr marL="91444" marR="91444" marT="45714" marB="45714"/>
                </a:tc>
                <a:tc>
                  <a:txBody>
                    <a:bodyPr/>
                    <a:lstStyle/>
                    <a:p>
                      <a:r>
                        <a:rPr lang="en-US" sz="800" dirty="0" smtClean="0">
                          <a:solidFill>
                            <a:schemeClr val="tx1"/>
                          </a:solidFill>
                        </a:rPr>
                        <a:t>POWER CONVERTERS</a:t>
                      </a:r>
                      <a:endParaRPr lang="en-US" sz="800" dirty="0">
                        <a:solidFill>
                          <a:schemeClr val="tx1"/>
                        </a:solidFill>
                      </a:endParaRPr>
                    </a:p>
                  </a:txBody>
                  <a:tcPr marL="91444" marR="91444" marT="45714" marB="45714"/>
                </a:tc>
                <a:tc>
                  <a:txBody>
                    <a:bodyPr/>
                    <a:lstStyle/>
                    <a:p>
                      <a:r>
                        <a:rPr lang="en-US" sz="800" dirty="0" smtClean="0">
                          <a:solidFill>
                            <a:schemeClr val="tx1"/>
                          </a:solidFill>
                        </a:rPr>
                        <a:t>C. MARTINS</a:t>
                      </a:r>
                      <a:endParaRPr lang="en-US" sz="800" dirty="0">
                        <a:solidFill>
                          <a:schemeClr val="tx1"/>
                        </a:solidFill>
                      </a:endParaRPr>
                    </a:p>
                  </a:txBody>
                  <a:tcPr marL="91444" marR="91444" marT="45714" marB="45714"/>
                </a:tc>
                <a:tc>
                  <a:txBody>
                    <a:bodyPr/>
                    <a:lstStyle/>
                    <a:p>
                      <a:pPr algn="ctr"/>
                      <a:r>
                        <a:rPr lang="en-US" sz="800" dirty="0" smtClean="0">
                          <a:solidFill>
                            <a:schemeClr val="tx1"/>
                          </a:solidFill>
                        </a:rPr>
                        <a:t>NO</a:t>
                      </a:r>
                      <a:endParaRPr lang="en-US" sz="800" dirty="0">
                        <a:solidFill>
                          <a:schemeClr val="tx1"/>
                        </a:solidFill>
                      </a:endParaRPr>
                    </a:p>
                  </a:txBody>
                  <a:tcPr marL="91444" marR="91444" marT="45714" marB="45714"/>
                </a:tc>
                <a:tc>
                  <a:txBody>
                    <a:bodyPr/>
                    <a:lstStyle/>
                    <a:p>
                      <a:endParaRPr lang="en-US" sz="800" dirty="0">
                        <a:solidFill>
                          <a:schemeClr val="tx1"/>
                        </a:solidFill>
                      </a:endParaRPr>
                    </a:p>
                  </a:txBody>
                  <a:tcPr marL="91444" marR="91444" marT="45714" marB="45714"/>
                </a:tc>
              </a:tr>
            </a:tbl>
          </a:graphicData>
        </a:graphic>
      </p:graphicFrame>
      <p:sp>
        <p:nvSpPr>
          <p:cNvPr id="6" name="Content Placeholder 2"/>
          <p:cNvSpPr>
            <a:spLocks noGrp="1"/>
          </p:cNvSpPr>
          <p:nvPr>
            <p:ph idx="1"/>
          </p:nvPr>
        </p:nvSpPr>
        <p:spPr>
          <a:xfrm>
            <a:off x="5508900" y="4249430"/>
            <a:ext cx="2619100" cy="2229881"/>
          </a:xfrm>
          <a:ln>
            <a:solidFill>
              <a:srgbClr val="4F81BD"/>
            </a:solidFill>
          </a:ln>
        </p:spPr>
        <p:txBody>
          <a:bodyPr rtlCol="0">
            <a:noAutofit/>
          </a:bodyPr>
          <a:lstStyle/>
          <a:p>
            <a:pPr marL="0" indent="0" defTabSz="913246">
              <a:buNone/>
              <a:defRPr/>
            </a:pPr>
            <a:r>
              <a:rPr lang="en-US" sz="1100" b="1" dirty="0" smtClean="0">
                <a:ea typeface="+mn-ea"/>
                <a:cs typeface="+mn-cs"/>
              </a:rPr>
              <a:t>Weekly ESS management team:</a:t>
            </a:r>
          </a:p>
          <a:p>
            <a:pPr marL="228600" indent="-228600" defTabSz="913246">
              <a:buFont typeface="+mj-lt"/>
              <a:buAutoNum type="arabicPeriod"/>
              <a:defRPr/>
            </a:pPr>
            <a:r>
              <a:rPr lang="en-US" sz="1100" dirty="0" smtClean="0">
                <a:ea typeface="+mn-ea"/>
                <a:cs typeface="+mn-cs"/>
              </a:rPr>
              <a:t>Mats Lindroos</a:t>
            </a:r>
            <a:r>
              <a:rPr lang="en-US" sz="1100" dirty="0" smtClean="0"/>
              <a:t>, </a:t>
            </a:r>
            <a:r>
              <a:rPr lang="en-US" sz="1000" dirty="0" smtClean="0">
                <a:ea typeface="+mn-ea"/>
              </a:rPr>
              <a:t>Project leader</a:t>
            </a:r>
          </a:p>
          <a:p>
            <a:pPr marL="228600" indent="-228600" defTabSz="913246">
              <a:buFont typeface="+mj-lt"/>
              <a:buAutoNum type="arabicPeriod"/>
              <a:defRPr/>
            </a:pPr>
            <a:r>
              <a:rPr lang="en-US" sz="1100" dirty="0" smtClean="0">
                <a:ea typeface="+mn-ea"/>
                <a:cs typeface="+mn-cs"/>
              </a:rPr>
              <a:t>John </a:t>
            </a:r>
            <a:r>
              <a:rPr lang="en-US" sz="1100" dirty="0" err="1" smtClean="0">
                <a:ea typeface="+mn-ea"/>
                <a:cs typeface="+mn-cs"/>
              </a:rPr>
              <a:t>Weisend</a:t>
            </a:r>
            <a:r>
              <a:rPr lang="en-US" sz="1100" dirty="0" smtClean="0"/>
              <a:t>, </a:t>
            </a:r>
            <a:r>
              <a:rPr lang="en-US" sz="1000" dirty="0" smtClean="0">
                <a:ea typeface="+mn-ea"/>
              </a:rPr>
              <a:t>Deputy project leader</a:t>
            </a:r>
          </a:p>
          <a:p>
            <a:pPr marL="228600" indent="-228600" defTabSz="913246">
              <a:buFont typeface="+mj-lt"/>
              <a:buAutoNum type="arabicPeriod"/>
              <a:defRPr/>
            </a:pPr>
            <a:r>
              <a:rPr lang="en-US" sz="1100" dirty="0" smtClean="0">
                <a:ea typeface="+mn-ea"/>
                <a:cs typeface="+mn-cs"/>
              </a:rPr>
              <a:t>David McGinnis, </a:t>
            </a:r>
            <a:r>
              <a:rPr lang="en-US" sz="1000" dirty="0" smtClean="0">
                <a:ea typeface="+mn-ea"/>
              </a:rPr>
              <a:t>Chief engineer</a:t>
            </a:r>
          </a:p>
          <a:p>
            <a:pPr marL="228600" indent="-228600" defTabSz="913246">
              <a:buFont typeface="+mj-lt"/>
              <a:buAutoNum type="arabicPeriod"/>
              <a:defRPr/>
            </a:pPr>
            <a:r>
              <a:rPr lang="en-US" sz="1100" dirty="0" err="1" smtClean="0">
                <a:ea typeface="+mn-ea"/>
                <a:cs typeface="+mn-cs"/>
              </a:rPr>
              <a:t>Håkand</a:t>
            </a:r>
            <a:r>
              <a:rPr lang="en-US" sz="1100" dirty="0" smtClean="0">
                <a:ea typeface="+mn-ea"/>
                <a:cs typeface="+mn-cs"/>
              </a:rPr>
              <a:t> </a:t>
            </a:r>
            <a:r>
              <a:rPr lang="en-US" sz="1100" dirty="0" err="1" smtClean="0">
                <a:ea typeface="+mn-ea"/>
                <a:cs typeface="+mn-cs"/>
              </a:rPr>
              <a:t>Danared</a:t>
            </a:r>
            <a:r>
              <a:rPr lang="en-US" sz="1100" dirty="0" smtClean="0"/>
              <a:t>, </a:t>
            </a:r>
            <a:r>
              <a:rPr lang="en-US" sz="1000" dirty="0" smtClean="0">
                <a:ea typeface="+mn-ea"/>
              </a:rPr>
              <a:t>In-kind manager</a:t>
            </a:r>
          </a:p>
          <a:p>
            <a:pPr marL="228600" indent="-228600" defTabSz="913246">
              <a:buFont typeface="+mj-lt"/>
              <a:buAutoNum type="arabicPeriod"/>
              <a:defRPr/>
            </a:pPr>
            <a:r>
              <a:rPr lang="en-US" sz="1100" dirty="0" err="1"/>
              <a:t>Lali</a:t>
            </a:r>
            <a:r>
              <a:rPr lang="en-US" sz="1100" dirty="0"/>
              <a:t> </a:t>
            </a:r>
            <a:r>
              <a:rPr lang="en-US" sz="1100" dirty="0" err="1"/>
              <a:t>Tchelidze</a:t>
            </a:r>
            <a:r>
              <a:rPr lang="en-US" sz="1100" dirty="0"/>
              <a:t>, </a:t>
            </a:r>
            <a:r>
              <a:rPr lang="en-US" sz="1000" dirty="0"/>
              <a:t>Safety including radiation </a:t>
            </a:r>
            <a:r>
              <a:rPr lang="en-US" sz="1000" dirty="0" smtClean="0"/>
              <a:t>safety</a:t>
            </a:r>
            <a:endParaRPr lang="en-US" sz="1000" dirty="0" smtClean="0">
              <a:ea typeface="+mn-ea"/>
            </a:endParaRPr>
          </a:p>
          <a:p>
            <a:pPr marL="228600" indent="-228600" defTabSz="913246">
              <a:buFont typeface="+mj-lt"/>
              <a:buAutoNum type="arabicPeriod"/>
              <a:defRPr/>
            </a:pPr>
            <a:r>
              <a:rPr lang="en-US" sz="1100" dirty="0" smtClean="0">
                <a:ea typeface="+mn-ea"/>
                <a:cs typeface="+mn-cs"/>
              </a:rPr>
              <a:t>Anders </a:t>
            </a:r>
            <a:r>
              <a:rPr lang="en-US" sz="1100" dirty="0" err="1" smtClean="0">
                <a:ea typeface="+mn-ea"/>
                <a:cs typeface="+mn-cs"/>
              </a:rPr>
              <a:t>Sunesson</a:t>
            </a:r>
            <a:r>
              <a:rPr lang="en-US" sz="1100" dirty="0" smtClean="0"/>
              <a:t>, </a:t>
            </a:r>
            <a:r>
              <a:rPr lang="en-US" sz="1000" dirty="0" smtClean="0">
                <a:ea typeface="+mn-ea"/>
              </a:rPr>
              <a:t>RF systems</a:t>
            </a:r>
          </a:p>
          <a:p>
            <a:pPr marL="228600" indent="-228600" defTabSz="913246">
              <a:buFont typeface="+mj-lt"/>
              <a:buAutoNum type="arabicPeriod"/>
              <a:defRPr/>
            </a:pPr>
            <a:r>
              <a:rPr lang="en-US" sz="1100" dirty="0" err="1"/>
              <a:t>Luisella</a:t>
            </a:r>
            <a:r>
              <a:rPr lang="en-US" sz="1100" dirty="0"/>
              <a:t> </a:t>
            </a:r>
            <a:r>
              <a:rPr lang="en-US" sz="1100" dirty="0" err="1"/>
              <a:t>Lari</a:t>
            </a:r>
            <a:r>
              <a:rPr lang="en-US" sz="1100" dirty="0"/>
              <a:t>, </a:t>
            </a:r>
            <a:r>
              <a:rPr lang="en-US" sz="1000" dirty="0"/>
              <a:t>Head </a:t>
            </a:r>
            <a:r>
              <a:rPr lang="en-US" sz="1000" dirty="0" smtClean="0"/>
              <a:t>planner</a:t>
            </a:r>
          </a:p>
          <a:p>
            <a:pPr marL="228600" indent="-228600" defTabSz="913246">
              <a:buFont typeface="+mj-lt"/>
              <a:buAutoNum type="arabicPeriod"/>
              <a:defRPr/>
            </a:pPr>
            <a:r>
              <a:rPr lang="en-US" sz="1100" dirty="0" smtClean="0">
                <a:ea typeface="+mn-ea"/>
                <a:cs typeface="+mn-cs"/>
              </a:rPr>
              <a:t>Andreas </a:t>
            </a:r>
            <a:r>
              <a:rPr lang="en-US" sz="1100" dirty="0" err="1" smtClean="0">
                <a:ea typeface="+mn-ea"/>
                <a:cs typeface="+mn-cs"/>
              </a:rPr>
              <a:t>Jansson</a:t>
            </a:r>
            <a:r>
              <a:rPr lang="en-US" sz="1100" dirty="0" smtClean="0"/>
              <a:t>, </a:t>
            </a:r>
            <a:r>
              <a:rPr lang="en-US" sz="1000" dirty="0" smtClean="0">
                <a:ea typeface="+mn-ea"/>
              </a:rPr>
              <a:t>Beam instrumentation</a:t>
            </a:r>
          </a:p>
          <a:p>
            <a:pPr marL="228600" indent="-228600" defTabSz="913246">
              <a:buFont typeface="+mj-lt"/>
              <a:buAutoNum type="arabicPeriod"/>
              <a:defRPr/>
            </a:pPr>
            <a:r>
              <a:rPr lang="en-US" sz="1100" dirty="0" smtClean="0"/>
              <a:t>Matthew Conlon, </a:t>
            </a:r>
            <a:r>
              <a:rPr lang="en-US" sz="1000" dirty="0" smtClean="0"/>
              <a:t>QA/QC</a:t>
            </a:r>
            <a:endParaRPr lang="en-US" sz="1000" dirty="0"/>
          </a:p>
        </p:txBody>
      </p:sp>
      <p:sp>
        <p:nvSpPr>
          <p:cNvPr id="7" name="Content Placeholder 2"/>
          <p:cNvSpPr txBox="1">
            <a:spLocks/>
          </p:cNvSpPr>
          <p:nvPr/>
        </p:nvSpPr>
        <p:spPr>
          <a:xfrm>
            <a:off x="5508900" y="2997312"/>
            <a:ext cx="2619100" cy="1060588"/>
          </a:xfrm>
          <a:prstGeom prst="rect">
            <a:avLst/>
          </a:prstGeom>
          <a:ln>
            <a:solidFill>
              <a:srgbClr val="4F81B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46">
              <a:buFont typeface="Arial" panose="020B0604020202020204" pitchFamily="34" charset="0"/>
              <a:buNone/>
              <a:defRPr/>
            </a:pPr>
            <a:r>
              <a:rPr lang="en-US" sz="1100" b="1" dirty="0" smtClean="0"/>
              <a:t>Quarterly Technical Board:</a:t>
            </a:r>
          </a:p>
          <a:p>
            <a:pPr marL="228600" indent="-228600" defTabSz="913246">
              <a:buFont typeface="+mj-lt"/>
              <a:buAutoNum type="arabicPeriod"/>
              <a:defRPr/>
            </a:pPr>
            <a:r>
              <a:rPr lang="en-US" sz="1100" dirty="0" smtClean="0"/>
              <a:t>Weekly ESS management team</a:t>
            </a:r>
          </a:p>
          <a:p>
            <a:pPr marL="228600" indent="-228600" defTabSz="913246">
              <a:buFont typeface="+mj-lt"/>
              <a:buAutoNum type="arabicPeriod"/>
              <a:defRPr/>
            </a:pPr>
            <a:r>
              <a:rPr lang="en-US" sz="1100" dirty="0" smtClean="0"/>
              <a:t>All WP leaders and deputies</a:t>
            </a:r>
          </a:p>
          <a:p>
            <a:pPr marL="228600" indent="-228600" defTabSz="913246">
              <a:buFont typeface="+mj-lt"/>
              <a:buAutoNum type="arabicPeriod"/>
              <a:defRPr/>
            </a:pPr>
            <a:r>
              <a:rPr lang="en-US" sz="1100" dirty="0" smtClean="0"/>
              <a:t>Representatives of all contracted institutes if not already a WP leader</a:t>
            </a:r>
            <a:endParaRPr lang="en-US" sz="1000" dirty="0"/>
          </a:p>
        </p:txBody>
      </p:sp>
      <p:sp>
        <p:nvSpPr>
          <p:cNvPr id="10" name="Content Placeholder 2"/>
          <p:cNvSpPr txBox="1">
            <a:spLocks/>
          </p:cNvSpPr>
          <p:nvPr/>
        </p:nvSpPr>
        <p:spPr>
          <a:xfrm>
            <a:off x="5508900" y="1731875"/>
            <a:ext cx="2619100" cy="1060588"/>
          </a:xfrm>
          <a:prstGeom prst="rect">
            <a:avLst/>
          </a:prstGeom>
          <a:ln>
            <a:solidFill>
              <a:srgbClr val="4F81B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46">
              <a:buFont typeface="Arial" panose="020B0604020202020204" pitchFamily="34" charset="0"/>
              <a:buNone/>
              <a:defRPr/>
            </a:pPr>
            <a:r>
              <a:rPr lang="en-US" sz="1100" b="1" dirty="0" smtClean="0"/>
              <a:t>Collaboration Board:</a:t>
            </a:r>
          </a:p>
          <a:p>
            <a:pPr marL="228600" indent="-228600" defTabSz="913246">
              <a:buFont typeface="+mj-lt"/>
              <a:buAutoNum type="arabicPeriod"/>
              <a:defRPr/>
            </a:pPr>
            <a:r>
              <a:rPr lang="en-US" sz="1100" dirty="0" smtClean="0"/>
              <a:t>ESS Technical Director</a:t>
            </a:r>
          </a:p>
          <a:p>
            <a:pPr marL="228600" indent="-228600" defTabSz="913246">
              <a:buFont typeface="+mj-lt"/>
              <a:buAutoNum type="arabicPeriod"/>
              <a:defRPr/>
            </a:pPr>
            <a:r>
              <a:rPr lang="en-US" sz="1100" dirty="0" smtClean="0"/>
              <a:t>Project leader</a:t>
            </a:r>
          </a:p>
          <a:p>
            <a:pPr marL="228600" indent="-228600" defTabSz="913246">
              <a:buFont typeface="+mj-lt"/>
              <a:buAutoNum type="arabicPeriod"/>
              <a:defRPr/>
            </a:pPr>
            <a:r>
              <a:rPr lang="en-US" sz="1100" dirty="0" smtClean="0"/>
              <a:t>Representatives of all contracted institutes (one elected as chair)</a:t>
            </a:r>
            <a:endParaRPr lang="en-US" sz="1000" dirty="0"/>
          </a:p>
        </p:txBody>
      </p:sp>
    </p:spTree>
    <p:extLst>
      <p:ext uri="{BB962C8B-B14F-4D97-AF65-F5344CB8AC3E}">
        <p14:creationId xmlns:p14="http://schemas.microsoft.com/office/powerpoint/2010/main" val="6735539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solidFill>
                  <a:srgbClr val="FFFFFF"/>
                </a:solidFill>
              </a:rPr>
              <a:t>Accelerator</a:t>
            </a:r>
            <a:r>
              <a:rPr lang="en-GB" sz="3400" dirty="0" smtClean="0">
                <a:solidFill>
                  <a:srgbClr val="FF0000"/>
                </a:solidFill>
              </a:rPr>
              <a:t> </a:t>
            </a:r>
            <a:r>
              <a:rPr lang="en-GB" sz="3400" dirty="0" smtClean="0"/>
              <a:t>Top Risks</a:t>
            </a:r>
            <a:endParaRPr lang="en-GB" sz="3600" dirty="0">
              <a:solidFill>
                <a:srgbClr val="FF0000"/>
              </a:solidFill>
            </a:endParaRPr>
          </a:p>
        </p:txBody>
      </p:sp>
      <p:sp>
        <p:nvSpPr>
          <p:cNvPr id="3" name="Content Placeholder 2"/>
          <p:cNvSpPr>
            <a:spLocks noGrp="1"/>
          </p:cNvSpPr>
          <p:nvPr>
            <p:ph idx="1"/>
          </p:nvPr>
        </p:nvSpPr>
        <p:spPr>
          <a:xfrm>
            <a:off x="281564" y="1478610"/>
            <a:ext cx="8804171" cy="4952137"/>
          </a:xfrm>
        </p:spPr>
        <p:txBody>
          <a:bodyPr lIns="85699" tIns="42850" rIns="85699" bIns="42850">
            <a:normAutofit fontScale="92500" lnSpcReduction="10000"/>
          </a:bodyPr>
          <a:lstStyle/>
          <a:p>
            <a:pPr marL="400040" indent="-342900">
              <a:buFont typeface="Arial"/>
              <a:buChar char="•"/>
            </a:pPr>
            <a:r>
              <a:rPr lang="en-GB" dirty="0" smtClean="0">
                <a:solidFill>
                  <a:srgbClr val="000000"/>
                </a:solidFill>
              </a:rPr>
              <a:t>The top 5 risks for ACCSYS are:</a:t>
            </a:r>
          </a:p>
          <a:p>
            <a:pPr marL="800090" lvl="1" indent="-342900">
              <a:buFont typeface="Arial"/>
              <a:buChar char="–"/>
            </a:pPr>
            <a:r>
              <a:rPr lang="en-GB" dirty="0" smtClean="0">
                <a:solidFill>
                  <a:srgbClr val="000000"/>
                </a:solidFill>
              </a:rPr>
              <a:t>Unidentified design faults cause failure during production</a:t>
            </a:r>
          </a:p>
          <a:p>
            <a:pPr marL="800090" lvl="1" indent="-342900">
              <a:buFont typeface="Arial"/>
              <a:buChar char="–"/>
            </a:pPr>
            <a:r>
              <a:rPr lang="en-GB" dirty="0" smtClean="0"/>
              <a:t>Suppliers do not meet scope and schedule requirements</a:t>
            </a:r>
          </a:p>
          <a:p>
            <a:pPr marL="800090" lvl="1" indent="-342900">
              <a:buFont typeface="Arial"/>
              <a:buChar char="–"/>
            </a:pPr>
            <a:r>
              <a:rPr lang="en-GB" dirty="0"/>
              <a:t>In-kind contributors do not meet scope &amp; schedule </a:t>
            </a:r>
            <a:r>
              <a:rPr lang="en-GB" dirty="0" smtClean="0"/>
              <a:t>requirements</a:t>
            </a:r>
            <a:endParaRPr lang="en-GB" dirty="0" smtClean="0">
              <a:solidFill>
                <a:srgbClr val="000000"/>
              </a:solidFill>
            </a:endParaRPr>
          </a:p>
          <a:p>
            <a:pPr marL="800090" lvl="1" indent="-342900">
              <a:buFont typeface="Arial"/>
              <a:buChar char="–"/>
            </a:pPr>
            <a:r>
              <a:rPr lang="en-GB" dirty="0" smtClean="0">
                <a:solidFill>
                  <a:srgbClr val="000000"/>
                </a:solidFill>
              </a:rPr>
              <a:t>Inability to deal with on-site adjustments to components</a:t>
            </a:r>
          </a:p>
          <a:p>
            <a:pPr marL="800090" lvl="1" indent="-342900">
              <a:buFont typeface="Arial"/>
              <a:buChar char="–"/>
            </a:pPr>
            <a:r>
              <a:rPr lang="en-GB" dirty="0" smtClean="0"/>
              <a:t>Safety: Electrical machinery not powered down during maintenance </a:t>
            </a:r>
          </a:p>
          <a:p>
            <a:pPr marL="400040">
              <a:buFont typeface="Arial"/>
              <a:buChar char="–"/>
            </a:pPr>
            <a:r>
              <a:rPr lang="en-GB" dirty="0" smtClean="0"/>
              <a:t>Treatment plans (including design reviews, close communication with IKCs and suppliers, development of onsite installation and adjustment capabilities) are underway. The last risk will be dealt with via a site wide Lock-Out-Tag-Out (LOTO) procedure.</a:t>
            </a:r>
          </a:p>
          <a:p>
            <a:pPr marL="400040">
              <a:buFont typeface="Arial"/>
              <a:buChar char="–"/>
            </a:pPr>
            <a:r>
              <a:rPr lang="en-GB" dirty="0" smtClean="0">
                <a:solidFill>
                  <a:srgbClr val="000000"/>
                </a:solidFill>
              </a:rPr>
              <a:t>ACCSYS is currently tracking 181 risks including many detailed technical ones</a:t>
            </a:r>
          </a:p>
          <a:p>
            <a:pPr marL="400040" indent="-342900">
              <a:buFont typeface="Arial"/>
              <a:buChar char="•"/>
            </a:pPr>
            <a:endParaRPr lang="en-GB" dirty="0" smtClean="0">
              <a:solidFill>
                <a:srgbClr val="000000"/>
              </a:solidFill>
            </a:endParaRPr>
          </a:p>
          <a:p>
            <a:pPr marL="800100" lvl="1" indent="-342900">
              <a:buFont typeface="Arial"/>
              <a:buChar char="•"/>
            </a:pPr>
            <a:endParaRPr lang="en-GB" dirty="0" smtClean="0">
              <a:solidFill>
                <a:srgbClr val="000000"/>
              </a:solidFill>
            </a:endParaRPr>
          </a:p>
          <a:p>
            <a:pPr marL="800019" lvl="1" indent="-342900">
              <a:buFont typeface="Arial"/>
              <a:buChar char="•"/>
            </a:pPr>
            <a:endParaRPr lang="en-GB" dirty="0" smtClean="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9</a:t>
            </a:fld>
            <a:endParaRPr lang="sv-SE">
              <a:solidFill>
                <a:prstClr val="black">
                  <a:tint val="75000"/>
                </a:prstClr>
              </a:solidFill>
              <a:latin typeface="Calibri"/>
            </a:endParaRPr>
          </a:p>
        </p:txBody>
      </p:sp>
    </p:spTree>
    <p:extLst>
      <p:ext uri="{BB962C8B-B14F-4D97-AF65-F5344CB8AC3E}">
        <p14:creationId xmlns:p14="http://schemas.microsoft.com/office/powerpoint/2010/main" val="15070645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13834</TotalTime>
  <Words>2463</Words>
  <Application>Microsoft Macintosh PowerPoint</Application>
  <PresentationFormat>On-screen Show (4:3)</PresentationFormat>
  <Paragraphs>541</Paragraphs>
  <Slides>23</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ESS Core Powerpoint</vt:lpstr>
      <vt:lpstr>Document</vt:lpstr>
      <vt:lpstr>Accelerator Retreat</vt:lpstr>
      <vt:lpstr>Accelerator overview</vt:lpstr>
      <vt:lpstr>Accelerator Technical performances</vt:lpstr>
      <vt:lpstr>High Level Master Schedule</vt:lpstr>
      <vt:lpstr>Accelerator Selected technologies</vt:lpstr>
      <vt:lpstr>High level accomplishments in the last year</vt:lpstr>
      <vt:lpstr>New AD: Groups and sections</vt:lpstr>
      <vt:lpstr>Accelerator Project organization</vt:lpstr>
      <vt:lpstr>Accelerator Top Risks</vt:lpstr>
      <vt:lpstr>EVM Graph</vt:lpstr>
      <vt:lpstr>Accelerator Staff Plan</vt:lpstr>
      <vt:lpstr>Staff 2016</vt:lpstr>
      <vt:lpstr>Accelerator Budget Profile</vt:lpstr>
      <vt:lpstr>2016 budget </vt:lpstr>
      <vt:lpstr>A lot of change</vt:lpstr>
      <vt:lpstr>Some thoughts on working together and work environment</vt:lpstr>
      <vt:lpstr>Accelerator Summary </vt:lpstr>
      <vt:lpstr>Reserve slides </vt:lpstr>
      <vt:lpstr>Annual Review</vt:lpstr>
      <vt:lpstr>Accelerator Budget Profile</vt:lpstr>
      <vt:lpstr>Accelerator Staff Plan at ESS</vt:lpstr>
      <vt:lpstr>Accelerator Division 2015</vt:lpstr>
      <vt:lpstr>High level 2016 Milestones</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&lt;Project/topic&gt;</dc:title>
  <dc:creator>Mats Lindroos</dc:creator>
  <cp:lastModifiedBy>Mats Lindroos</cp:lastModifiedBy>
  <cp:revision>115</cp:revision>
  <dcterms:created xsi:type="dcterms:W3CDTF">2015-03-24T10:23:58Z</dcterms:created>
  <dcterms:modified xsi:type="dcterms:W3CDTF">2015-11-11T15:12:25Z</dcterms:modified>
</cp:coreProperties>
</file>