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4v" ContentType="video/unknown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73" r:id="rId5"/>
    <p:sldId id="260" r:id="rId6"/>
    <p:sldId id="259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1" r:id="rId15"/>
    <p:sldId id="269" r:id="rId16"/>
    <p:sldId id="270" r:id="rId17"/>
    <p:sldId id="272" r:id="rId18"/>
    <p:sldId id="274" r:id="rId19"/>
    <p:sldId id="275" r:id="rId20"/>
    <p:sldId id="276" r:id="rId21"/>
    <p:sldId id="277" r:id="rId22"/>
    <p:sldId id="278" r:id="rId23"/>
    <p:sldId id="279" r:id="rId24"/>
    <p:sldId id="281" r:id="rId25"/>
    <p:sldId id="280" r:id="rId26"/>
    <p:sldId id="293" r:id="rId27"/>
    <p:sldId id="296" r:id="rId28"/>
    <p:sldId id="282" r:id="rId29"/>
    <p:sldId id="283" r:id="rId30"/>
    <p:sldId id="284" r:id="rId31"/>
    <p:sldId id="294" r:id="rId32"/>
    <p:sldId id="285" r:id="rId33"/>
    <p:sldId id="286" r:id="rId34"/>
    <p:sldId id="287" r:id="rId35"/>
    <p:sldId id="288" r:id="rId36"/>
    <p:sldId id="289" r:id="rId37"/>
    <p:sldId id="295" r:id="rId38"/>
    <p:sldId id="297" r:id="rId39"/>
    <p:sldId id="290" r:id="rId40"/>
    <p:sldId id="291" r:id="rId41"/>
    <p:sldId id="292" r:id="rId42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25" d="100"/>
          <a:sy n="125" d="100"/>
        </p:scale>
        <p:origin x="-408" y="7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CD4B2-2ABC-4260-BEA0-EFF7C6D1D391}" type="datetimeFigureOut">
              <a:rPr lang="sv-SE" smtClean="0"/>
              <a:t>11/11/15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77AFB-6A2D-4917-AC10-5825FE90491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33234647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CD4B2-2ABC-4260-BEA0-EFF7C6D1D391}" type="datetimeFigureOut">
              <a:rPr lang="sv-SE" smtClean="0"/>
              <a:t>11/11/15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77AFB-6A2D-4917-AC10-5825FE90491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86370109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CD4B2-2ABC-4260-BEA0-EFF7C6D1D391}" type="datetimeFigureOut">
              <a:rPr lang="sv-SE" smtClean="0"/>
              <a:t>11/11/15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77AFB-6A2D-4917-AC10-5825FE90491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94168769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CD4B2-2ABC-4260-BEA0-EFF7C6D1D391}" type="datetimeFigureOut">
              <a:rPr lang="sv-SE" smtClean="0"/>
              <a:t>11/11/15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77AFB-6A2D-4917-AC10-5825FE90491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90841854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CD4B2-2ABC-4260-BEA0-EFF7C6D1D391}" type="datetimeFigureOut">
              <a:rPr lang="sv-SE" smtClean="0"/>
              <a:t>11/11/15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77AFB-6A2D-4917-AC10-5825FE90491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25523102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CD4B2-2ABC-4260-BEA0-EFF7C6D1D391}" type="datetimeFigureOut">
              <a:rPr lang="sv-SE" smtClean="0"/>
              <a:t>11/11/15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77AFB-6A2D-4917-AC10-5825FE90491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10828235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CD4B2-2ABC-4260-BEA0-EFF7C6D1D391}" type="datetimeFigureOut">
              <a:rPr lang="sv-SE" smtClean="0"/>
              <a:t>11/11/15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77AFB-6A2D-4917-AC10-5825FE90491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49553403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CD4B2-2ABC-4260-BEA0-EFF7C6D1D391}" type="datetimeFigureOut">
              <a:rPr lang="sv-SE" smtClean="0"/>
              <a:t>11/11/15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77AFB-6A2D-4917-AC10-5825FE90491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8042379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CD4B2-2ABC-4260-BEA0-EFF7C6D1D391}" type="datetimeFigureOut">
              <a:rPr lang="sv-SE" smtClean="0"/>
              <a:t>11/11/15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77AFB-6A2D-4917-AC10-5825FE90491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1539698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CD4B2-2ABC-4260-BEA0-EFF7C6D1D391}" type="datetimeFigureOut">
              <a:rPr lang="sv-SE" smtClean="0"/>
              <a:t>11/11/15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77AFB-6A2D-4917-AC10-5825FE90491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47473876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CD4B2-2ABC-4260-BEA0-EFF7C6D1D391}" type="datetimeFigureOut">
              <a:rPr lang="sv-SE" smtClean="0"/>
              <a:t>11/11/15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77AFB-6A2D-4917-AC10-5825FE90491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47636367"/>
      </p:ext>
    </p:extLst>
  </p:cSld>
  <p:clrMapOvr>
    <a:masterClrMapping/>
  </p:clrMapOvr>
  <p:transition xmlns:p14="http://schemas.microsoft.com/office/powerpoint/2010/main"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CD4B2-2ABC-4260-BEA0-EFF7C6D1D391}" type="datetimeFigureOut">
              <a:rPr lang="sv-SE" smtClean="0"/>
              <a:t>11/11/15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77AFB-6A2D-4917-AC10-5825FE90491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05504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4.png"/><Relationship Id="rId1" Type="http://schemas.microsoft.com/office/2007/relationships/media" Target="../media/media3.m4v"/><Relationship Id="rId2" Type="http://schemas.openxmlformats.org/officeDocument/2006/relationships/video" Target="../media/media3.m4v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8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5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8.png"/><Relationship Id="rId1" Type="http://schemas.microsoft.com/office/2007/relationships/media" Target="../media/media6.mp4"/><Relationship Id="rId2" Type="http://schemas.openxmlformats.org/officeDocument/2006/relationships/video" Target="../media/media6.mp4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96" y="5229200"/>
            <a:ext cx="2497628" cy="1330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9"/>
          <p:cNvSpPr>
            <a:spLocks/>
          </p:cNvSpPr>
          <p:nvPr/>
        </p:nvSpPr>
        <p:spPr bwMode="auto">
          <a:xfrm>
            <a:off x="1907704" y="2852936"/>
            <a:ext cx="5616624" cy="1959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9" bIns="0"/>
          <a:lstStyle/>
          <a:p>
            <a:pPr marL="57150" algn="ctr"/>
            <a:r>
              <a:rPr lang="en-US" sz="2000" dirty="0" smtClean="0">
                <a:solidFill>
                  <a:srgbClr val="005A7C"/>
                </a:solidFill>
                <a:latin typeface="Century Gothic" panose="020B0502020202020204" pitchFamily="34" charset="0"/>
                <a:ea typeface="ＭＳ Ｐゴシック" charset="0"/>
                <a:cs typeface="Arial"/>
                <a:sym typeface="Helvetica" charset="0"/>
              </a:rPr>
              <a:t>Beam Instrumentation  </a:t>
            </a:r>
          </a:p>
          <a:p>
            <a:pPr marL="57150" algn="ctr"/>
            <a:r>
              <a:rPr lang="en-US" sz="2000" dirty="0" smtClean="0">
                <a:solidFill>
                  <a:srgbClr val="005A7C"/>
                </a:solidFill>
                <a:latin typeface="Century Gothic" panose="020B0502020202020204" pitchFamily="34" charset="0"/>
                <a:ea typeface="ＭＳ Ｐゴシック" charset="0"/>
                <a:cs typeface="Arial"/>
                <a:sym typeface="Helvetica" charset="0"/>
              </a:rPr>
              <a:t>Mechanical Design</a:t>
            </a:r>
            <a:endParaRPr lang="en-US" sz="2000" dirty="0">
              <a:solidFill>
                <a:srgbClr val="005A7C"/>
              </a:solidFill>
              <a:latin typeface="Century Gothic" panose="020B0502020202020204" pitchFamily="34" charset="0"/>
              <a:ea typeface="ＭＳ Ｐゴシック" charset="0"/>
              <a:cs typeface="Arial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73058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901"/>
            <a:ext cx="9144000" cy="685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011738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901"/>
            <a:ext cx="9144000" cy="685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243869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901"/>
            <a:ext cx="9144000" cy="685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58441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901"/>
            <a:ext cx="9144000" cy="685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10363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901"/>
            <a:ext cx="9144000" cy="685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1482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901"/>
            <a:ext cx="9144000" cy="685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357777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901"/>
            <a:ext cx="9144000" cy="685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87673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763"/>
            <a:ext cx="9144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87706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901"/>
            <a:ext cx="9144000" cy="685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12282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901"/>
            <a:ext cx="9144000" cy="685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70242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thomasgrandsaert\Documents\KeyShot 5\Renderings\stuffs5.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92694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901"/>
            <a:ext cx="9144000" cy="685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8183204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901"/>
            <a:ext cx="9144000" cy="685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329206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901"/>
            <a:ext cx="9144000" cy="685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02161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901"/>
            <a:ext cx="9144000" cy="685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94707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6187"/>
            <a:ext cx="9144000" cy="684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571136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Lebt Bi-2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0"/>
            <a:ext cx="9134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19584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19" y="6187"/>
            <a:ext cx="9121161" cy="684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60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2" y="3901"/>
            <a:ext cx="9131816" cy="685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173993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alphaModFix amt="9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901"/>
            <a:ext cx="9144000" cy="685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76687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763"/>
            <a:ext cx="9144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34583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alphaModFix amt="9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61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411931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901"/>
            <a:ext cx="9144000" cy="685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02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901"/>
            <a:ext cx="9144000" cy="685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97678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901"/>
            <a:ext cx="9144000" cy="685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59993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901"/>
            <a:ext cx="9144000" cy="685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046114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901"/>
            <a:ext cx="9144000" cy="685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916144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901"/>
            <a:ext cx="9144000" cy="685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024556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763"/>
            <a:ext cx="9144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99622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alphaModFix amt="9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" y="3901"/>
            <a:ext cx="9137904" cy="685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493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39151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2140" y="1674734"/>
            <a:ext cx="5379720" cy="351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28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ew-1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28710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763"/>
            <a:ext cx="9144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478296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07904" y="2132856"/>
            <a:ext cx="641379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 smtClean="0">
                <a:latin typeface="Century Gothic"/>
                <a:cs typeface="Century Gothic"/>
              </a:rPr>
              <a:t>:-)</a:t>
            </a:r>
            <a:endParaRPr lang="en-US" sz="150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27253486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"/>
            <a:ext cx="9144000" cy="686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367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901"/>
            <a:ext cx="9144000" cy="685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151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901"/>
            <a:ext cx="9144000" cy="685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38492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901"/>
            <a:ext cx="9144000" cy="685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372857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901"/>
            <a:ext cx="9144000" cy="685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35352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1084</TotalTime>
  <Words>7</Words>
  <Application>Microsoft Macintosh PowerPoint</Application>
  <PresentationFormat>On-screen Show (4:3)</PresentationFormat>
  <Paragraphs>3</Paragraphs>
  <Slides>41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Grandsaert</dc:creator>
  <cp:lastModifiedBy>Thomas Grandsaert</cp:lastModifiedBy>
  <cp:revision>43</cp:revision>
  <dcterms:created xsi:type="dcterms:W3CDTF">2015-11-06T14:51:08Z</dcterms:created>
  <dcterms:modified xsi:type="dcterms:W3CDTF">2015-11-11T21:31:46Z</dcterms:modified>
</cp:coreProperties>
</file>