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9"/>
  </p:notesMasterIdLst>
  <p:sldIdLst>
    <p:sldId id="256" r:id="rId4"/>
    <p:sldId id="257" r:id="rId5"/>
    <p:sldId id="2146848157" r:id="rId6"/>
    <p:sldId id="258" r:id="rId7"/>
    <p:sldId id="3936" r:id="rId8"/>
    <p:sldId id="2146848158" r:id="rId9"/>
    <p:sldId id="335" r:id="rId10"/>
    <p:sldId id="4356" r:id="rId11"/>
    <p:sldId id="409" r:id="rId12"/>
    <p:sldId id="4353" r:id="rId13"/>
    <p:sldId id="4354" r:id="rId14"/>
    <p:sldId id="3938" r:id="rId15"/>
    <p:sldId id="421" r:id="rId16"/>
    <p:sldId id="4355" r:id="rId17"/>
    <p:sldId id="271" r:id="rId18"/>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p:restoredTop sz="74667"/>
  </p:normalViewPr>
  <p:slideViewPr>
    <p:cSldViewPr snapToGrid="0">
      <p:cViewPr>
        <p:scale>
          <a:sx n="105" d="100"/>
          <a:sy n="105" d="100"/>
        </p:scale>
        <p:origin x="139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sv-SE" sz="1800" b="0" strike="noStrike" spc="-1">
                <a:solidFill>
                  <a:srgbClr val="000000"/>
                </a:solidFill>
                <a:latin typeface="Segoe UI"/>
              </a:rPr>
              <a:t>Click to move the slide</a:t>
            </a:r>
          </a:p>
        </p:txBody>
      </p:sp>
      <p:sp>
        <p:nvSpPr>
          <p:cNvPr id="262"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263"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264" name="PlaceHolder 4"/>
          <p:cNvSpPr>
            <a:spLocks noGrp="1"/>
          </p:cNvSpPr>
          <p:nvPr>
            <p:ph type="dt" idx="14"/>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265" name="PlaceHolder 5"/>
          <p:cNvSpPr>
            <a:spLocks noGrp="1"/>
          </p:cNvSpPr>
          <p:nvPr>
            <p:ph type="ftr" idx="15"/>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266" name="PlaceHolder 6"/>
          <p:cNvSpPr>
            <a:spLocks noGrp="1"/>
          </p:cNvSpPr>
          <p:nvPr>
            <p:ph type="sldNum" idx="16"/>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9931E9A3-E935-4B83-B0A7-3F2E2B6C27F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6"/>
          </p:nvPr>
        </p:nvSpPr>
        <p:spPr/>
        <p:txBody>
          <a:bodyPr/>
          <a:lstStyle/>
          <a:p>
            <a:pPr algn="r">
              <a:buNone/>
            </a:pPr>
            <a:fld id="{9931E9A3-E935-4B83-B0A7-3F2E2B6C27F5}"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20939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685800" y="1143000"/>
            <a:ext cx="5486400" cy="3086100"/>
          </a:xfrm>
          <a:prstGeom prst="rect">
            <a:avLst/>
          </a:prstGeom>
          <a:ln w="0">
            <a:noFill/>
          </a:ln>
        </p:spPr>
      </p:sp>
      <p:sp>
        <p:nvSpPr>
          <p:cNvPr id="44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dirty="0">
              <a:latin typeface="Arial"/>
            </a:endParaRPr>
          </a:p>
        </p:txBody>
      </p:sp>
      <p:sp>
        <p:nvSpPr>
          <p:cNvPr id="441"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algn="r">
              <a:lnSpc>
                <a:spcPct val="100000"/>
              </a:lnSpc>
              <a:buNone/>
              <a:defRPr lang="sv-SE" sz="1200" b="0" strike="noStrike" spc="-1">
                <a:latin typeface="Times New Roman"/>
              </a:defRPr>
            </a:lvl1pPr>
          </a:lstStyle>
          <a:p>
            <a:pPr algn="r">
              <a:lnSpc>
                <a:spcPct val="100000"/>
              </a:lnSpc>
              <a:buNone/>
            </a:pPr>
            <a:fld id="{B59B089C-AF4F-4EEB-81CE-BB96E0DFBA52}" type="slidenum">
              <a:rPr lang="sv-SE"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0C8F0-7CE5-40CB-56A6-7C9404ED1ABD}"/>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D4BB8B66-D089-6532-43C7-256A9C72B4D8}"/>
              </a:ext>
            </a:extLst>
          </p:cNvPr>
          <p:cNvSpPr txBox="1">
            <a:spLocks noGrp="1"/>
          </p:cNvSpPr>
          <p:nvPr>
            <p:ph type="body" sz="quarter" idx="1"/>
          </p:nvPr>
        </p:nvSpPr>
        <p:spPr/>
        <p:txBody>
          <a:bodyPr/>
          <a:lstStyle/>
          <a:p>
            <a:endParaRPr lang="en-SE" dirty="0"/>
          </a:p>
        </p:txBody>
      </p:sp>
      <p:sp>
        <p:nvSpPr>
          <p:cNvPr id="4" name="Slide Number Placeholder 3">
            <a:extLst>
              <a:ext uri="{FF2B5EF4-FFF2-40B4-BE49-F238E27FC236}">
                <a16:creationId xmlns:a16="http://schemas.microsoft.com/office/drawing/2014/main" id="{4BCA1F88-884C-A138-7563-E9B0399370D8}"/>
              </a:ext>
            </a:extLst>
          </p:cNvPr>
          <p:cNvSpPr txBox="1">
            <a:spLocks noGrp="1"/>
          </p:cNvSpPr>
          <p:nvPr>
            <p:ph type="sldNum" sz="quarter" idx="8"/>
          </p:nvPr>
        </p:nvSpPr>
        <p:spPr/>
        <p:txBody>
          <a:bodyPr/>
          <a:lstStyle/>
          <a:p>
            <a:pPr lvl="0"/>
            <a:fld id="{DA27E226-090E-6C43-B695-E0CFD5AA23AB}" type="slidenum">
              <a:t>6</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GB" dirty="0"/>
              <a:t>Purpose of slide:</a:t>
            </a:r>
          </a:p>
          <a:p>
            <a:endParaRPr lang="en-GB" dirty="0"/>
          </a:p>
          <a:p>
            <a:r>
              <a:rPr lang="en-GB" dirty="0"/>
              <a:t>Provides a high-level overview of the current status of user journey support. Items marked in green are considered ready for first science, although they may require further development for steady-state operations. For example, a basic scheduling module has been implemented to manage the initial set of experiments, while more advanced functionality will be required during full operations.</a:t>
            </a:r>
          </a:p>
          <a:p>
            <a:endParaRPr lang="en-GB" dirty="0"/>
          </a:p>
          <a:p>
            <a:r>
              <a:rPr lang="en-GB" dirty="0"/>
              <a:t>From a DMSC perspective, most aspects of the user journey are ready. Ongoing work with various ESS stakeholders focuses on completing user training, safety reviews, and accommodation planning. A minimum viable product covering all key user journey steps is expected to be in place before the start of hot commissioning. The goal is to validate the user journey by having hot commissioning users follow the same process as future science users.</a:t>
            </a:r>
          </a:p>
          <a:p>
            <a:r>
              <a:rPr lang="en-GB" dirty="0"/>
              <a:t>of start of hot commissioning. Our aim is to test the journey by having hot commissioning users go through the same steps as future science users. </a:t>
            </a:r>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17808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8DEC7-44D0-2676-9131-019432D5F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CEBEA-9A72-1768-698E-46ABD00E582B}"/>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3119A200-8F41-77F0-AC27-E12727B7E8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A892A7-F135-30C2-13F3-AA2F613F8383}"/>
              </a:ext>
            </a:extLst>
          </p:cNvPr>
          <p:cNvSpPr>
            <a:spLocks noGrp="1"/>
          </p:cNvSpPr>
          <p:nvPr>
            <p:ph type="sldNum" sz="quarter" idx="5"/>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206927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6"/>
          </p:nvPr>
        </p:nvSpPr>
        <p:spPr/>
        <p:txBody>
          <a:bodyPr/>
          <a:lstStyle/>
          <a:p>
            <a:pPr algn="r">
              <a:buNone/>
            </a:pPr>
            <a:fld id="{9931E9A3-E935-4B83-B0A7-3F2E2B6C27F5}"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150127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4785-0142-D5C9-4163-DD41CEC28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EAF87-EB74-F42C-63B9-D87CAC5ED39D}"/>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7FF6C2BD-6F84-8522-B2DC-8E1ADCF2175A}"/>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9EC4C485-69EE-164F-14F6-BDC7C73F9771}"/>
              </a:ext>
            </a:extLst>
          </p:cNvPr>
          <p:cNvSpPr>
            <a:spLocks noGrp="1"/>
          </p:cNvSpPr>
          <p:nvPr>
            <p:ph type="sldNum" idx="16"/>
          </p:nvPr>
        </p:nvSpPr>
        <p:spPr/>
        <p:txBody>
          <a:bodyPr/>
          <a:lstStyle/>
          <a:p>
            <a:pPr algn="r">
              <a:buNone/>
            </a:pPr>
            <a:fld id="{9931E9A3-E935-4B83-B0A7-3F2E2B6C27F5}"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47524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CA0CE-BFF9-DABB-8D6F-2E24CD6A6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64AD2-E7C3-E6E3-B5D9-F67CE81EDE5B}"/>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1C559271-BA29-3B0B-A4BA-D5541C58BBF6}"/>
              </a:ext>
            </a:extLst>
          </p:cNvPr>
          <p:cNvSpPr>
            <a:spLocks noGrp="1"/>
          </p:cNvSpPr>
          <p:nvPr>
            <p:ph type="body" idx="1"/>
          </p:nvPr>
        </p:nvSpPr>
        <p:spPr/>
        <p:txBody>
          <a:bodyPr/>
          <a:lstStyle/>
          <a:p>
            <a:endParaRPr lang="en-SE" dirty="0"/>
          </a:p>
        </p:txBody>
      </p:sp>
      <p:sp>
        <p:nvSpPr>
          <p:cNvPr id="4" name="Slide Number Placeholder 3">
            <a:extLst>
              <a:ext uri="{FF2B5EF4-FFF2-40B4-BE49-F238E27FC236}">
                <a16:creationId xmlns:a16="http://schemas.microsoft.com/office/drawing/2014/main" id="{BB36A153-9C1C-D7DF-9CF3-423EC28CD442}"/>
              </a:ext>
            </a:extLst>
          </p:cNvPr>
          <p:cNvSpPr>
            <a:spLocks noGrp="1"/>
          </p:cNvSpPr>
          <p:nvPr>
            <p:ph type="sldNum" idx="16"/>
          </p:nvPr>
        </p:nvSpPr>
        <p:spPr/>
        <p:txBody>
          <a:bodyPr/>
          <a:lstStyle/>
          <a:p>
            <a:pPr algn="r">
              <a:buNone/>
            </a:pPr>
            <a:fld id="{9931E9A3-E935-4B83-B0A7-3F2E2B6C27F5}"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2102375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6"/>
          </p:nvPr>
        </p:nvSpPr>
        <p:spPr/>
        <p:txBody>
          <a:bodyPr/>
          <a:lstStyle/>
          <a:p>
            <a:pPr algn="r">
              <a:buNone/>
            </a:pPr>
            <a:fld id="{9931E9A3-E935-4B83-B0A7-3F2E2B6C27F5}"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382574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27" name="PlaceHolder 2"/>
          <p:cNvSpPr>
            <a:spLocks noGrp="1"/>
          </p:cNvSpPr>
          <p:nvPr>
            <p:ph/>
          </p:nvPr>
        </p:nvSpPr>
        <p:spPr>
          <a:xfrm>
            <a:off x="1930320" y="560556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8" name="PlaceHolder 3"/>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0"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1"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2"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3" name="PlaceHolder 5"/>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5" name="PlaceHolder 2"/>
          <p:cNvSpPr>
            <a:spLocks noGrp="1"/>
          </p:cNvSpPr>
          <p:nvPr>
            <p:ph/>
          </p:nvPr>
        </p:nvSpPr>
        <p:spPr>
          <a:xfrm>
            <a:off x="193032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6" name="PlaceHolder 3"/>
          <p:cNvSpPr>
            <a:spLocks noGrp="1"/>
          </p:cNvSpPr>
          <p:nvPr>
            <p:ph/>
          </p:nvPr>
        </p:nvSpPr>
        <p:spPr>
          <a:xfrm>
            <a:off x="405720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7" name="PlaceHolder 4"/>
          <p:cNvSpPr>
            <a:spLocks noGrp="1"/>
          </p:cNvSpPr>
          <p:nvPr>
            <p:ph/>
          </p:nvPr>
        </p:nvSpPr>
        <p:spPr>
          <a:xfrm>
            <a:off x="618444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8" name="PlaceHolder 5"/>
          <p:cNvSpPr>
            <a:spLocks noGrp="1"/>
          </p:cNvSpPr>
          <p:nvPr>
            <p:ph/>
          </p:nvPr>
        </p:nvSpPr>
        <p:spPr>
          <a:xfrm>
            <a:off x="193032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39" name="PlaceHolder 6"/>
          <p:cNvSpPr>
            <a:spLocks noGrp="1"/>
          </p:cNvSpPr>
          <p:nvPr>
            <p:ph/>
          </p:nvPr>
        </p:nvSpPr>
        <p:spPr>
          <a:xfrm>
            <a:off x="405720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40" name="PlaceHolder 7"/>
          <p:cNvSpPr>
            <a:spLocks noGrp="1"/>
          </p:cNvSpPr>
          <p:nvPr>
            <p:ph/>
          </p:nvPr>
        </p:nvSpPr>
        <p:spPr>
          <a:xfrm>
            <a:off x="618444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dt" idx="1"/>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48" name="PlaceHolder 2"/>
          <p:cNvSpPr>
            <a:spLocks noGrp="1"/>
          </p:cNvSpPr>
          <p:nvPr>
            <p:ph type="subTitle"/>
          </p:nvPr>
        </p:nvSpPr>
        <p:spPr>
          <a:xfrm>
            <a:off x="1930320" y="5605560"/>
            <a:ext cx="6290640" cy="459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50" name="PlaceHolder 2"/>
          <p:cNvSpPr>
            <a:spLocks noGrp="1"/>
          </p:cNvSpPr>
          <p:nvPr>
            <p:ph/>
          </p:nvPr>
        </p:nvSpPr>
        <p:spPr>
          <a:xfrm>
            <a:off x="1930320" y="5605560"/>
            <a:ext cx="629064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52"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3"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930320" y="1153800"/>
            <a:ext cx="8639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57"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58"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9"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 name="PlaceHolder 2"/>
          <p:cNvSpPr>
            <a:spLocks noGrp="1"/>
          </p:cNvSpPr>
          <p:nvPr>
            <p:ph type="subTitle"/>
          </p:nvPr>
        </p:nvSpPr>
        <p:spPr>
          <a:xfrm>
            <a:off x="1930320" y="5605560"/>
            <a:ext cx="6290640" cy="459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1"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62"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3" name="PlaceHolder 4"/>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5"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6"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7" name="PlaceHolder 4"/>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69" name="PlaceHolder 2"/>
          <p:cNvSpPr>
            <a:spLocks noGrp="1"/>
          </p:cNvSpPr>
          <p:nvPr>
            <p:ph/>
          </p:nvPr>
        </p:nvSpPr>
        <p:spPr>
          <a:xfrm>
            <a:off x="1930320" y="560556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0" name="PlaceHolder 3"/>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72"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3"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4"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5" name="PlaceHolder 5"/>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77" name="PlaceHolder 2"/>
          <p:cNvSpPr>
            <a:spLocks noGrp="1"/>
          </p:cNvSpPr>
          <p:nvPr>
            <p:ph/>
          </p:nvPr>
        </p:nvSpPr>
        <p:spPr>
          <a:xfrm>
            <a:off x="193032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8" name="PlaceHolder 3"/>
          <p:cNvSpPr>
            <a:spLocks noGrp="1"/>
          </p:cNvSpPr>
          <p:nvPr>
            <p:ph/>
          </p:nvPr>
        </p:nvSpPr>
        <p:spPr>
          <a:xfrm>
            <a:off x="405720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9" name="PlaceHolder 4"/>
          <p:cNvSpPr>
            <a:spLocks noGrp="1"/>
          </p:cNvSpPr>
          <p:nvPr>
            <p:ph/>
          </p:nvPr>
        </p:nvSpPr>
        <p:spPr>
          <a:xfrm>
            <a:off x="618444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80" name="PlaceHolder 5"/>
          <p:cNvSpPr>
            <a:spLocks noGrp="1"/>
          </p:cNvSpPr>
          <p:nvPr>
            <p:ph/>
          </p:nvPr>
        </p:nvSpPr>
        <p:spPr>
          <a:xfrm>
            <a:off x="193032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81" name="PlaceHolder 6"/>
          <p:cNvSpPr>
            <a:spLocks noGrp="1"/>
          </p:cNvSpPr>
          <p:nvPr>
            <p:ph/>
          </p:nvPr>
        </p:nvSpPr>
        <p:spPr>
          <a:xfrm>
            <a:off x="405720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82" name="PlaceHolder 7"/>
          <p:cNvSpPr>
            <a:spLocks noGrp="1"/>
          </p:cNvSpPr>
          <p:nvPr>
            <p:ph/>
          </p:nvPr>
        </p:nvSpPr>
        <p:spPr>
          <a:xfrm>
            <a:off x="618444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2D10A9-8FB9-5550-D044-EE1B801C2024}"/>
              </a:ext>
            </a:extLst>
          </p:cNvPr>
          <p:cNvSpPr txBox="1">
            <a:spLocks noGrp="1"/>
          </p:cNvSpPr>
          <p:nvPr>
            <p:ph type="title"/>
          </p:nvPr>
        </p:nvSpPr>
        <p:spPr>
          <a:xfrm>
            <a:off x="1103708" y="265377"/>
            <a:ext cx="9359999" cy="657334"/>
          </a:xfrm>
        </p:spPr>
        <p:txBody>
          <a:bodyPr bIns="18004"/>
          <a:lstStyle>
            <a:lvl1pPr>
              <a:defRPr/>
            </a:lvl1pPr>
          </a:lstStyle>
          <a:p>
            <a:pPr lvl="0"/>
            <a:r>
              <a:rPr lang="sv-SE"/>
              <a:t>Headline</a:t>
            </a:r>
          </a:p>
        </p:txBody>
      </p:sp>
      <p:sp>
        <p:nvSpPr>
          <p:cNvPr id="3" name="Platshållare för sidfot 4">
            <a:extLst>
              <a:ext uri="{FF2B5EF4-FFF2-40B4-BE49-F238E27FC236}">
                <a16:creationId xmlns:a16="http://schemas.microsoft.com/office/drawing/2014/main" id="{92A971D2-0B42-F0BB-B59E-DA13014EDFD2}"/>
              </a:ext>
            </a:extLst>
          </p:cNvPr>
          <p:cNvSpPr txBox="1">
            <a:spLocks noGrp="1"/>
          </p:cNvSpPr>
          <p:nvPr>
            <p:ph type="ftr" sz="quarter" idx="9"/>
          </p:nvPr>
        </p:nvSpPr>
        <p:spPr>
          <a:xfrm>
            <a:off x="2053239" y="6475268"/>
            <a:ext cx="4320448" cy="365129"/>
          </a:xfrm>
        </p:spPr>
        <p:txBody>
          <a:bodyPr/>
          <a:lstStyle>
            <a:lvl1pPr>
              <a:defRPr/>
            </a:lvl1pPr>
          </a:lstStyle>
          <a:p>
            <a:pPr lvl="0"/>
            <a:r>
              <a:rPr lang="sv-SE"/>
              <a:t>PRESENTATION TITLE/FOOTER</a:t>
            </a:r>
          </a:p>
        </p:txBody>
      </p:sp>
      <p:sp>
        <p:nvSpPr>
          <p:cNvPr id="4" name="Platshållare för bildnummer 5">
            <a:extLst>
              <a:ext uri="{FF2B5EF4-FFF2-40B4-BE49-F238E27FC236}">
                <a16:creationId xmlns:a16="http://schemas.microsoft.com/office/drawing/2014/main" id="{26B55ED1-75FF-CF29-3F67-90E1C68239FF}"/>
              </a:ext>
            </a:extLst>
          </p:cNvPr>
          <p:cNvSpPr txBox="1">
            <a:spLocks noGrp="1"/>
          </p:cNvSpPr>
          <p:nvPr>
            <p:ph type="sldNum" sz="quarter" idx="8"/>
          </p:nvPr>
        </p:nvSpPr>
        <p:spPr>
          <a:xfrm>
            <a:off x="8735290" y="6475268"/>
            <a:ext cx="2743200" cy="365129"/>
          </a:xfrm>
        </p:spPr>
        <p:txBody>
          <a:bodyPr/>
          <a:lstStyle>
            <a:lvl1pPr>
              <a:defRPr/>
            </a:lvl1pPr>
          </a:lstStyle>
          <a:p>
            <a:pPr lvl="0"/>
            <a:fld id="{69E6C202-784B-944D-9B6F-170940509ADC}" type="slidenum">
              <a:t>‹#›</a:t>
            </a:fld>
            <a:endParaRPr lang="sv-SE"/>
          </a:p>
        </p:txBody>
      </p:sp>
      <p:sp>
        <p:nvSpPr>
          <p:cNvPr id="5" name="Platshållare för text 13">
            <a:extLst>
              <a:ext uri="{FF2B5EF4-FFF2-40B4-BE49-F238E27FC236}">
                <a16:creationId xmlns:a16="http://schemas.microsoft.com/office/drawing/2014/main" id="{1EB2E01C-A26F-929E-59DF-CC6F25F30086}"/>
              </a:ext>
            </a:extLst>
          </p:cNvPr>
          <p:cNvSpPr txBox="1">
            <a:spLocks noGrp="1"/>
          </p:cNvSpPr>
          <p:nvPr>
            <p:ph type="body" idx="4294967295"/>
          </p:nvPr>
        </p:nvSpPr>
        <p:spPr>
          <a:xfrm>
            <a:off x="1103708" y="931023"/>
            <a:ext cx="9359999" cy="507080"/>
          </a:xfrm>
        </p:spPr>
        <p:txBody>
          <a:bodyPr lIns="90004" tIns="18004"/>
          <a:lstStyle>
            <a:lvl1pPr marL="0" indent="0">
              <a:spcBef>
                <a:spcPts val="0"/>
              </a:spcBef>
              <a:buNone/>
              <a:defRPr sz="2200">
                <a:solidFill>
                  <a:srgbClr val="0099DC"/>
                </a:solidFill>
              </a:defRPr>
            </a:lvl1pPr>
          </a:lstStyle>
          <a:p>
            <a:pPr lvl="0"/>
            <a:r>
              <a:rPr lang="sv-SE"/>
              <a:t>Sub-headline</a:t>
            </a:r>
          </a:p>
        </p:txBody>
      </p:sp>
      <p:sp>
        <p:nvSpPr>
          <p:cNvPr id="6" name="Rektangel 9">
            <a:extLst>
              <a:ext uri="{FF2B5EF4-FFF2-40B4-BE49-F238E27FC236}">
                <a16:creationId xmlns:a16="http://schemas.microsoft.com/office/drawing/2014/main" id="{955FF5BF-C5F5-263E-ABA5-BE963343BEBA}"/>
              </a:ext>
            </a:extLst>
          </p:cNvPr>
          <p:cNvSpPr/>
          <p:nvPr/>
        </p:nvSpPr>
        <p:spPr>
          <a:xfrm>
            <a:off x="0" y="447671"/>
            <a:ext cx="292105" cy="6410328"/>
          </a:xfrm>
          <a:prstGeom prst="rect">
            <a:avLst/>
          </a:prstGeom>
          <a:solidFill>
            <a:srgbClr val="0099D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Segoe UI"/>
            </a:endParaRPr>
          </a:p>
        </p:txBody>
      </p:sp>
      <p:pic>
        <p:nvPicPr>
          <p:cNvPr id="7" name="Bildobjekt 10">
            <a:extLst>
              <a:ext uri="{FF2B5EF4-FFF2-40B4-BE49-F238E27FC236}">
                <a16:creationId xmlns:a16="http://schemas.microsoft.com/office/drawing/2014/main" id="{9C5553CF-CD44-0911-5760-84F8F3CBA112}"/>
              </a:ext>
            </a:extLst>
          </p:cNvPr>
          <p:cNvPicPr>
            <a:picLocks noChangeAspect="1"/>
          </p:cNvPicPr>
          <p:nvPr/>
        </p:nvPicPr>
        <p:blipFill>
          <a:blip r:embed="rId2"/>
          <a:srcRect/>
          <a:stretch>
            <a:fillRect/>
          </a:stretch>
        </p:blipFill>
        <p:spPr>
          <a:xfrm>
            <a:off x="10924611" y="417441"/>
            <a:ext cx="826398" cy="800100"/>
          </a:xfrm>
          <a:prstGeom prst="rect">
            <a:avLst/>
          </a:prstGeom>
          <a:noFill/>
          <a:ln cap="flat">
            <a:noFill/>
          </a:ln>
        </p:spPr>
      </p:pic>
      <p:sp>
        <p:nvSpPr>
          <p:cNvPr id="8" name="Platshållare för innehåll 2">
            <a:extLst>
              <a:ext uri="{FF2B5EF4-FFF2-40B4-BE49-F238E27FC236}">
                <a16:creationId xmlns:a16="http://schemas.microsoft.com/office/drawing/2014/main" id="{2C540E20-FCA2-9928-3B69-BEB50E1A0AF6}"/>
              </a:ext>
            </a:extLst>
          </p:cNvPr>
          <p:cNvSpPr txBox="1">
            <a:spLocks noGrp="1"/>
          </p:cNvSpPr>
          <p:nvPr>
            <p:ph idx="4294967295"/>
          </p:nvPr>
        </p:nvSpPr>
        <p:spPr>
          <a:xfrm>
            <a:off x="1094399" y="1562398"/>
            <a:ext cx="9365778" cy="4768065"/>
          </a:xfrm>
        </p:spPr>
        <p:txBody>
          <a:bodyPr rIns="18004"/>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Platshållare för datum 3">
            <a:extLst>
              <a:ext uri="{FF2B5EF4-FFF2-40B4-BE49-F238E27FC236}">
                <a16:creationId xmlns:a16="http://schemas.microsoft.com/office/drawing/2014/main" id="{678FFE07-72D3-7B09-E9D6-3EAF725736CB}"/>
              </a:ext>
            </a:extLst>
          </p:cNvPr>
          <p:cNvSpPr txBox="1">
            <a:spLocks noGrp="1"/>
          </p:cNvSpPr>
          <p:nvPr>
            <p:ph type="dt" sz="half" idx="7"/>
          </p:nvPr>
        </p:nvSpPr>
        <p:spPr>
          <a:xfrm>
            <a:off x="1195651" y="6475268"/>
            <a:ext cx="832661" cy="365129"/>
          </a:xfrm>
        </p:spPr>
        <p:txBody>
          <a:bodyPr/>
          <a:lstStyle>
            <a:lvl1pPr>
              <a:defRPr/>
            </a:lvl1pPr>
          </a:lstStyle>
          <a:p>
            <a:pPr lvl="0"/>
            <a:fld id="{29B62A59-DCDB-4A46-865F-1AB18AAE448C}" type="datetime1">
              <a:rPr lang="sv-SE"/>
              <a:pPr lvl="0"/>
              <a:t>2026-04-09</a:t>
            </a:fld>
            <a:endParaRPr lang="sv-SE"/>
          </a:p>
        </p:txBody>
      </p:sp>
    </p:spTree>
    <p:extLst>
      <p:ext uri="{BB962C8B-B14F-4D97-AF65-F5344CB8AC3E}">
        <p14:creationId xmlns:p14="http://schemas.microsoft.com/office/powerpoint/2010/main" val="3396839110"/>
      </p:ext>
    </p:extLst>
  </p:cSld>
  <p:clrMapOvr>
    <a:masterClrMapping/>
  </p:clrMapOvr>
  <p:transition spd="med">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6BEA512F-4C0C-240C-60DB-564640162547}"/>
              </a:ext>
            </a:extLst>
          </p:cNvPr>
          <p:cNvSpPr/>
          <p:nvPr/>
        </p:nvSpPr>
        <p:spPr>
          <a:xfrm>
            <a:off x="0" y="0"/>
            <a:ext cx="12191996" cy="6858000"/>
          </a:xfrm>
          <a:prstGeom prst="rect">
            <a:avLst/>
          </a:prstGeom>
          <a:solidFill>
            <a:srgbClr val="0099D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Segoe UI"/>
            </a:endParaRPr>
          </a:p>
        </p:txBody>
      </p:sp>
      <p:sp>
        <p:nvSpPr>
          <p:cNvPr id="3" name="Rubrik 1">
            <a:extLst>
              <a:ext uri="{FF2B5EF4-FFF2-40B4-BE49-F238E27FC236}">
                <a16:creationId xmlns:a16="http://schemas.microsoft.com/office/drawing/2014/main" id="{4DD0544D-7DD1-1791-F29F-975787443E29}"/>
              </a:ext>
            </a:extLst>
          </p:cNvPr>
          <p:cNvSpPr txBox="1">
            <a:spLocks noGrp="1"/>
          </p:cNvSpPr>
          <p:nvPr>
            <p:ph type="title"/>
          </p:nvPr>
        </p:nvSpPr>
        <p:spPr>
          <a:xfrm>
            <a:off x="1930398" y="1153625"/>
            <a:ext cx="8640001" cy="2387598"/>
          </a:xfrm>
        </p:spPr>
        <p:txBody>
          <a:bodyPr anchor="b"/>
          <a:lstStyle>
            <a:lvl1pPr>
              <a:lnSpc>
                <a:spcPct val="100000"/>
              </a:lnSpc>
              <a:defRPr lang="en-GB">
                <a:solidFill>
                  <a:srgbClr val="FFFFFF"/>
                </a:solidFill>
                <a:latin typeface="Segoe UI Semibold" pitchFamily="34"/>
                <a:cs typeface="Segoe UI Semibold" pitchFamily="34"/>
              </a:defRPr>
            </a:lvl1pPr>
          </a:lstStyle>
          <a:p>
            <a:pPr lvl="0"/>
            <a:r>
              <a:rPr lang="en-GB"/>
              <a:t>Click to edit Master title style</a:t>
            </a:r>
            <a:endParaRPr lang="sv-SE"/>
          </a:p>
        </p:txBody>
      </p:sp>
      <p:sp>
        <p:nvSpPr>
          <p:cNvPr id="4" name="Underrubrik 2">
            <a:extLst>
              <a:ext uri="{FF2B5EF4-FFF2-40B4-BE49-F238E27FC236}">
                <a16:creationId xmlns:a16="http://schemas.microsoft.com/office/drawing/2014/main" id="{A0944195-78D2-3ECC-1710-142C53CDC61C}"/>
              </a:ext>
            </a:extLst>
          </p:cNvPr>
          <p:cNvSpPr txBox="1">
            <a:spLocks noGrp="1"/>
          </p:cNvSpPr>
          <p:nvPr>
            <p:ph type="subTitle" idx="4294967295"/>
          </p:nvPr>
        </p:nvSpPr>
        <p:spPr>
          <a:xfrm>
            <a:off x="1930398" y="3883392"/>
            <a:ext cx="8640001" cy="921358"/>
          </a:xfrm>
        </p:spPr>
        <p:txBody>
          <a:bodyPr lIns="90004"/>
          <a:lstStyle>
            <a:lvl1pPr marL="0" indent="0">
              <a:spcBef>
                <a:spcPts val="0"/>
              </a:spcBef>
              <a:buNone/>
              <a:defRPr lang="en-GB" sz="2800">
                <a:solidFill>
                  <a:srgbClr val="FFFFFF"/>
                </a:solidFill>
              </a:defRPr>
            </a:lvl1pPr>
          </a:lstStyle>
          <a:p>
            <a:pPr lvl="0"/>
            <a:r>
              <a:rPr lang="en-GB"/>
              <a:t>Click to edit Master subtitle style</a:t>
            </a:r>
            <a:endParaRPr lang="sv-SE"/>
          </a:p>
        </p:txBody>
      </p:sp>
      <p:sp>
        <p:nvSpPr>
          <p:cNvPr id="5" name="Rektangel 7">
            <a:extLst>
              <a:ext uri="{FF2B5EF4-FFF2-40B4-BE49-F238E27FC236}">
                <a16:creationId xmlns:a16="http://schemas.microsoft.com/office/drawing/2014/main" id="{AF1B6E0B-679E-7D80-BF94-9D12A58DB655}"/>
              </a:ext>
            </a:extLst>
          </p:cNvPr>
          <p:cNvSpPr/>
          <p:nvPr/>
        </p:nvSpPr>
        <p:spPr>
          <a:xfrm>
            <a:off x="0" y="447671"/>
            <a:ext cx="292105" cy="641032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SE" sz="1800" b="0" i="0" u="none" strike="noStrike" kern="1200" cap="none" spc="0" baseline="0">
              <a:solidFill>
                <a:srgbClr val="FFFFFF"/>
              </a:solidFill>
              <a:uFillTx/>
              <a:latin typeface="Segoe UI"/>
            </a:endParaRPr>
          </a:p>
        </p:txBody>
      </p:sp>
      <p:pic>
        <p:nvPicPr>
          <p:cNvPr id="6" name="Bildobjekt 8">
            <a:extLst>
              <a:ext uri="{FF2B5EF4-FFF2-40B4-BE49-F238E27FC236}">
                <a16:creationId xmlns:a16="http://schemas.microsoft.com/office/drawing/2014/main" id="{E5F606CB-9E51-4D50-9EBE-E8C5E73E928A}"/>
              </a:ext>
            </a:extLst>
          </p:cNvPr>
          <p:cNvPicPr>
            <a:picLocks noChangeAspect="1"/>
          </p:cNvPicPr>
          <p:nvPr/>
        </p:nvPicPr>
        <p:blipFill>
          <a:blip r:embed="rId2"/>
          <a:stretch>
            <a:fillRect/>
          </a:stretch>
        </p:blipFill>
        <p:spPr>
          <a:xfrm>
            <a:off x="10924611" y="417441"/>
            <a:ext cx="826398" cy="800100"/>
          </a:xfrm>
          <a:prstGeom prst="rect">
            <a:avLst/>
          </a:prstGeom>
          <a:noFill/>
          <a:ln cap="flat">
            <a:noFill/>
          </a:ln>
        </p:spPr>
      </p:pic>
      <p:sp>
        <p:nvSpPr>
          <p:cNvPr id="7" name="Platshållare för text 14">
            <a:extLst>
              <a:ext uri="{FF2B5EF4-FFF2-40B4-BE49-F238E27FC236}">
                <a16:creationId xmlns:a16="http://schemas.microsoft.com/office/drawing/2014/main" id="{0A92324A-25F4-7579-4255-ECD55E0A5791}"/>
              </a:ext>
            </a:extLst>
          </p:cNvPr>
          <p:cNvSpPr txBox="1">
            <a:spLocks noGrp="1"/>
          </p:cNvSpPr>
          <p:nvPr>
            <p:ph type="body" idx="4294967295"/>
          </p:nvPr>
        </p:nvSpPr>
        <p:spPr>
          <a:xfrm>
            <a:off x="1930398" y="5605692"/>
            <a:ext cx="6290889" cy="459879"/>
          </a:xfrm>
        </p:spPr>
        <p:txBody>
          <a:bodyPr lIns="90004" tIns="18004" bIns="35999" anchor="b"/>
          <a:lstStyle>
            <a:lvl1pPr marL="0" indent="0">
              <a:spcBef>
                <a:spcPts val="0"/>
              </a:spcBef>
              <a:buNone/>
              <a:defRPr sz="1200" b="1" cap="all" spc="120">
                <a:solidFill>
                  <a:srgbClr val="FFFFFF"/>
                </a:solidFill>
              </a:defRPr>
            </a:lvl1pPr>
          </a:lstStyle>
          <a:p>
            <a:pPr lvl="0"/>
            <a:r>
              <a:rPr lang="sv-SE"/>
              <a:t>presented by &lt;name nameson&gt;</a:t>
            </a:r>
          </a:p>
        </p:txBody>
      </p:sp>
      <p:sp>
        <p:nvSpPr>
          <p:cNvPr id="8" name="Platshållare för datum 3">
            <a:extLst>
              <a:ext uri="{FF2B5EF4-FFF2-40B4-BE49-F238E27FC236}">
                <a16:creationId xmlns:a16="http://schemas.microsoft.com/office/drawing/2014/main" id="{7882E6DF-557A-9AC1-D30E-D4D13540571B}"/>
              </a:ext>
            </a:extLst>
          </p:cNvPr>
          <p:cNvSpPr txBox="1">
            <a:spLocks noGrp="1"/>
          </p:cNvSpPr>
          <p:nvPr>
            <p:ph type="dt" sz="half" idx="7"/>
          </p:nvPr>
        </p:nvSpPr>
        <p:spPr>
          <a:xfrm>
            <a:off x="1930398" y="6096661"/>
            <a:ext cx="1241069" cy="365129"/>
          </a:xfrm>
        </p:spPr>
        <p:txBody>
          <a:bodyPr/>
          <a:lstStyle>
            <a:lvl1pPr>
              <a:defRPr sz="1200"/>
            </a:lvl1pPr>
          </a:lstStyle>
          <a:p>
            <a:pPr lvl="0"/>
            <a:fld id="{3F7789C7-F80D-584E-8966-40F1B207B60F}" type="datetime1">
              <a:rPr lang="sv-SE"/>
              <a:pPr lvl="0"/>
              <a:t>2026-04-09</a:t>
            </a:fld>
            <a:endParaRPr lang="sv-SE"/>
          </a:p>
        </p:txBody>
      </p:sp>
    </p:spTree>
    <p:extLst>
      <p:ext uri="{BB962C8B-B14F-4D97-AF65-F5344CB8AC3E}">
        <p14:creationId xmlns:p14="http://schemas.microsoft.com/office/powerpoint/2010/main" val="1597100585"/>
      </p:ext>
    </p:extLst>
  </p:cSld>
  <p:clrMapOvr>
    <a:masterClrMapping/>
  </p:clrMapOvr>
  <p:transition spd="med">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1F10BDFA-2413-476F-BE2B-B9F8B79C817A}"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93" name="PlaceHolder 2"/>
          <p:cNvSpPr>
            <a:spLocks noGrp="1"/>
          </p:cNvSpPr>
          <p:nvPr>
            <p:ph type="subTitle"/>
          </p:nvPr>
        </p:nvSpPr>
        <p:spPr>
          <a:xfrm>
            <a:off x="1930320" y="5605560"/>
            <a:ext cx="6290640" cy="4593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3DB024EA-BA45-4AE2-AE62-7F19070A5413}"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95" name="PlaceHolder 2"/>
          <p:cNvSpPr>
            <a:spLocks noGrp="1"/>
          </p:cNvSpPr>
          <p:nvPr>
            <p:ph/>
          </p:nvPr>
        </p:nvSpPr>
        <p:spPr>
          <a:xfrm>
            <a:off x="1930320" y="5605560"/>
            <a:ext cx="629064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68C2E8A-B0FB-41FE-ADC7-F50B901F3787}"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8" name="PlaceHolder 2"/>
          <p:cNvSpPr>
            <a:spLocks noGrp="1"/>
          </p:cNvSpPr>
          <p:nvPr>
            <p:ph/>
          </p:nvPr>
        </p:nvSpPr>
        <p:spPr>
          <a:xfrm>
            <a:off x="1930320" y="5605560"/>
            <a:ext cx="629064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97"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98"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93E8BE5-6CD2-4D5B-89C8-1CD280475136}"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1591D0CD-CDFD-4439-939C-CA5F2046AC0B}"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1930320" y="1153800"/>
            <a:ext cx="8639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713CF6A5-6CF8-4ADE-8DE5-6A542A72AA49}"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02"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03"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04"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C39D96-625B-4FDB-A06B-C4AA8658864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06"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07"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08" name="PlaceHolder 4"/>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1BD22E1-C6CC-4AF2-AE68-F8D153F931DC}"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10"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1"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2" name="PlaceHolder 4"/>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2430722-4016-4C96-A6EF-25C9C1EDEEC5}"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14" name="PlaceHolder 2"/>
          <p:cNvSpPr>
            <a:spLocks noGrp="1"/>
          </p:cNvSpPr>
          <p:nvPr>
            <p:ph/>
          </p:nvPr>
        </p:nvSpPr>
        <p:spPr>
          <a:xfrm>
            <a:off x="1930320" y="560556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5" name="PlaceHolder 3"/>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81734FF-2FC4-4F88-A962-426BF3D0D2CE}"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17"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8"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19"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0" name="PlaceHolder 5"/>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9F39B83-04C4-4D12-B141-AE8AF288C01E}"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22" name="PlaceHolder 2"/>
          <p:cNvSpPr>
            <a:spLocks noGrp="1"/>
          </p:cNvSpPr>
          <p:nvPr>
            <p:ph/>
          </p:nvPr>
        </p:nvSpPr>
        <p:spPr>
          <a:xfrm>
            <a:off x="193032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3" name="PlaceHolder 3"/>
          <p:cNvSpPr>
            <a:spLocks noGrp="1"/>
          </p:cNvSpPr>
          <p:nvPr>
            <p:ph/>
          </p:nvPr>
        </p:nvSpPr>
        <p:spPr>
          <a:xfrm>
            <a:off x="405720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4" name="PlaceHolder 4"/>
          <p:cNvSpPr>
            <a:spLocks noGrp="1"/>
          </p:cNvSpPr>
          <p:nvPr>
            <p:ph/>
          </p:nvPr>
        </p:nvSpPr>
        <p:spPr>
          <a:xfrm>
            <a:off x="6184440" y="560556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5" name="PlaceHolder 5"/>
          <p:cNvSpPr>
            <a:spLocks noGrp="1"/>
          </p:cNvSpPr>
          <p:nvPr>
            <p:ph/>
          </p:nvPr>
        </p:nvSpPr>
        <p:spPr>
          <a:xfrm>
            <a:off x="193032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6" name="PlaceHolder 6"/>
          <p:cNvSpPr>
            <a:spLocks noGrp="1"/>
          </p:cNvSpPr>
          <p:nvPr>
            <p:ph/>
          </p:nvPr>
        </p:nvSpPr>
        <p:spPr>
          <a:xfrm>
            <a:off x="405720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27" name="PlaceHolder 7"/>
          <p:cNvSpPr>
            <a:spLocks noGrp="1"/>
          </p:cNvSpPr>
          <p:nvPr>
            <p:ph/>
          </p:nvPr>
        </p:nvSpPr>
        <p:spPr>
          <a:xfrm>
            <a:off x="6184440" y="5845680"/>
            <a:ext cx="202536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2B73F7E4-9162-4E45-95D5-664B9F6602CD}"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2026-04-07</a:t>
            </a:fld>
            <a:endParaRPr lang="sv-SE"/>
          </a:p>
        </p:txBody>
      </p:sp>
    </p:spTree>
    <p:extLst>
      <p:ext uri="{BB962C8B-B14F-4D97-AF65-F5344CB8AC3E}">
        <p14:creationId xmlns:p14="http://schemas.microsoft.com/office/powerpoint/2010/main" val="126648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0"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1"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2026-04-07</a:t>
            </a:fld>
            <a:endParaRPr lang="sv-SE" dirty="0"/>
          </a:p>
        </p:txBody>
      </p:sp>
    </p:spTree>
    <p:extLst>
      <p:ext uri="{BB962C8B-B14F-4D97-AF65-F5344CB8AC3E}">
        <p14:creationId xmlns:p14="http://schemas.microsoft.com/office/powerpoint/2010/main" val="255087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GB"/>
              <a:t>Click to 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33981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930320" y="1153800"/>
            <a:ext cx="8639640" cy="110667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5"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16" name="PlaceHolder 3"/>
          <p:cNvSpPr>
            <a:spLocks noGrp="1"/>
          </p:cNvSpPr>
          <p:nvPr>
            <p:ph/>
          </p:nvPr>
        </p:nvSpPr>
        <p:spPr>
          <a:xfrm>
            <a:off x="515376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17" name="PlaceHolder 4"/>
          <p:cNvSpPr>
            <a:spLocks noGrp="1"/>
          </p:cNvSpPr>
          <p:nvPr>
            <p:ph/>
          </p:nvPr>
        </p:nvSpPr>
        <p:spPr>
          <a:xfrm>
            <a:off x="193032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19" name="PlaceHolder 2"/>
          <p:cNvSpPr>
            <a:spLocks noGrp="1"/>
          </p:cNvSpPr>
          <p:nvPr>
            <p:ph/>
          </p:nvPr>
        </p:nvSpPr>
        <p:spPr>
          <a:xfrm>
            <a:off x="1930320" y="5605560"/>
            <a:ext cx="3069720" cy="459360"/>
          </a:xfrm>
          <a:prstGeom prst="rect">
            <a:avLst/>
          </a:prstGeom>
          <a:noFill/>
          <a:ln w="0">
            <a:noFill/>
          </a:ln>
        </p:spPr>
        <p:txBody>
          <a:bodyPr lIns="0" tIns="0" rIns="0" bIns="0" anchor="t">
            <a:normAutofit/>
          </a:bodyPr>
          <a:lstStyle/>
          <a:p>
            <a:endParaRPr lang="sv-SE" sz="2000" b="0" strike="noStrike" spc="-1">
              <a:solidFill>
                <a:srgbClr val="666666"/>
              </a:solidFill>
              <a:latin typeface="Segoe UI"/>
            </a:endParaRPr>
          </a:p>
        </p:txBody>
      </p:sp>
      <p:sp>
        <p:nvSpPr>
          <p:cNvPr id="20"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1" name="PlaceHolder 4"/>
          <p:cNvSpPr>
            <a:spLocks noGrp="1"/>
          </p:cNvSpPr>
          <p:nvPr>
            <p:ph/>
          </p:nvPr>
        </p:nvSpPr>
        <p:spPr>
          <a:xfrm>
            <a:off x="5153760" y="584568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930320" y="1153800"/>
            <a:ext cx="8639640" cy="2387160"/>
          </a:xfrm>
          <a:prstGeom prst="rect">
            <a:avLst/>
          </a:prstGeom>
          <a:noFill/>
          <a:ln w="0">
            <a:noFill/>
          </a:ln>
        </p:spPr>
        <p:txBody>
          <a:bodyPr lIns="0" tIns="0" rIns="0" bIns="0" anchor="ctr">
            <a:noAutofit/>
          </a:bodyPr>
          <a:lstStyle/>
          <a:p>
            <a:endParaRPr lang="sv-SE" sz="1800" b="0" strike="noStrike" spc="-1">
              <a:solidFill>
                <a:srgbClr val="000000"/>
              </a:solidFill>
              <a:latin typeface="Segoe UI"/>
            </a:endParaRPr>
          </a:p>
        </p:txBody>
      </p:sp>
      <p:sp>
        <p:nvSpPr>
          <p:cNvPr id="23" name="PlaceHolder 2"/>
          <p:cNvSpPr>
            <a:spLocks noGrp="1"/>
          </p:cNvSpPr>
          <p:nvPr>
            <p:ph/>
          </p:nvPr>
        </p:nvSpPr>
        <p:spPr>
          <a:xfrm>
            <a:off x="193032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4" name="PlaceHolder 3"/>
          <p:cNvSpPr>
            <a:spLocks noGrp="1"/>
          </p:cNvSpPr>
          <p:nvPr>
            <p:ph/>
          </p:nvPr>
        </p:nvSpPr>
        <p:spPr>
          <a:xfrm>
            <a:off x="5153760" y="5605560"/>
            <a:ext cx="306972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
        <p:nvSpPr>
          <p:cNvPr id="25" name="PlaceHolder 4"/>
          <p:cNvSpPr>
            <a:spLocks noGrp="1"/>
          </p:cNvSpPr>
          <p:nvPr>
            <p:ph/>
          </p:nvPr>
        </p:nvSpPr>
        <p:spPr>
          <a:xfrm>
            <a:off x="1930320" y="5845680"/>
            <a:ext cx="6290640" cy="218880"/>
          </a:xfrm>
          <a:prstGeom prst="rect">
            <a:avLst/>
          </a:prstGeom>
          <a:noFill/>
          <a:ln w="0">
            <a:noFill/>
          </a:ln>
        </p:spPr>
        <p:txBody>
          <a:bodyPr lIns="0" tIns="0" rIns="0" bIns="0" anchor="t">
            <a:normAutofit fontScale="73000"/>
          </a:bodyPr>
          <a:lstStyle/>
          <a:p>
            <a:endParaRPr lang="sv-SE" sz="2000" b="0" strike="noStrike" spc="-1">
              <a:solidFill>
                <a:srgbClr val="666666"/>
              </a:solidFill>
              <a:latin typeface="Segoe U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5.wmf"/><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ktangel 4"/>
          <p:cNvSpPr/>
          <p:nvPr/>
        </p:nvSpPr>
        <p:spPr>
          <a:xfrm>
            <a:off x="0" y="0"/>
            <a:ext cx="1219176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en-SE"/>
          </a:p>
        </p:txBody>
      </p:sp>
      <p:sp>
        <p:nvSpPr>
          <p:cNvPr id="6" name="Rektangel 5"/>
          <p:cNvSpPr/>
          <p:nvPr/>
        </p:nvSpPr>
        <p:spPr>
          <a:xfrm>
            <a:off x="0" y="447840"/>
            <a:ext cx="291600" cy="64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SE"/>
          </a:p>
        </p:txBody>
      </p:sp>
      <p:pic>
        <p:nvPicPr>
          <p:cNvPr id="2" name="Bildobjekt 6"/>
          <p:cNvPicPr/>
          <p:nvPr/>
        </p:nvPicPr>
        <p:blipFill>
          <a:blip r:embed="rId14"/>
          <a:stretch/>
        </p:blipFill>
        <p:spPr>
          <a:xfrm>
            <a:off x="1703160" y="1049040"/>
            <a:ext cx="8871840" cy="4759920"/>
          </a:xfrm>
          <a:prstGeom prst="rect">
            <a:avLst/>
          </a:prstGeom>
          <a:ln w="0">
            <a:noFill/>
          </a:ln>
        </p:spPr>
      </p:pic>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sv-SE" sz="1800" b="0" strike="noStrike" spc="-1">
                <a:solidFill>
                  <a:srgbClr val="000000"/>
                </a:solidFill>
                <a:latin typeface="Segoe UI"/>
              </a:rPr>
              <a:t>Click to edit the title text format</a:t>
            </a:r>
          </a:p>
        </p:txBody>
      </p:sp>
      <p:sp>
        <p:nvSpPr>
          <p:cNvPr id="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sv-SE" sz="2000" b="0" strike="noStrike" spc="-1">
                <a:solidFill>
                  <a:srgbClr val="666666"/>
                </a:solidFill>
                <a:latin typeface="Segoe UI"/>
              </a:rPr>
              <a:t>Click to edit the outline text format</a:t>
            </a:r>
          </a:p>
          <a:p>
            <a:pPr marL="864000" lvl="1" indent="-324000">
              <a:spcBef>
                <a:spcPts val="1134"/>
              </a:spcBef>
              <a:buClr>
                <a:srgbClr val="000000"/>
              </a:buClr>
              <a:buSzPct val="75000"/>
              <a:buFont typeface="Symbol" charset="2"/>
              <a:buChar char=""/>
            </a:pPr>
            <a:r>
              <a:rPr lang="sv-SE" sz="1800" b="0" strike="noStrike" spc="-1">
                <a:solidFill>
                  <a:srgbClr val="666666"/>
                </a:solidFill>
                <a:latin typeface="Segoe UI"/>
              </a:rPr>
              <a:t>Second Outline Level</a:t>
            </a:r>
          </a:p>
          <a:p>
            <a:pPr marL="1296000" lvl="2" indent="-288000">
              <a:spcBef>
                <a:spcPts val="850"/>
              </a:spcBef>
              <a:buClr>
                <a:srgbClr val="000000"/>
              </a:buClr>
              <a:buSzPct val="45000"/>
              <a:buFont typeface="Wingdings" charset="2"/>
              <a:buChar char=""/>
            </a:pPr>
            <a:r>
              <a:rPr lang="sv-SE" sz="1600" b="0" strike="noStrike" spc="-1">
                <a:solidFill>
                  <a:srgbClr val="666666"/>
                </a:solidFill>
                <a:latin typeface="Segoe UI"/>
              </a:rPr>
              <a:t>Third Outline Level</a:t>
            </a:r>
          </a:p>
          <a:p>
            <a:pPr marL="1728000" lvl="3" indent="-216000">
              <a:spcBef>
                <a:spcPts val="567"/>
              </a:spcBef>
              <a:buClr>
                <a:srgbClr val="000000"/>
              </a:buClr>
              <a:buSzPct val="75000"/>
              <a:buFont typeface="Symbol" charset="2"/>
              <a:buChar char=""/>
            </a:pPr>
            <a:r>
              <a:rPr lang="sv-SE" sz="1400" b="0" strike="noStrike" spc="-1">
                <a:solidFill>
                  <a:srgbClr val="666666"/>
                </a:solidFill>
                <a:latin typeface="Segoe UI"/>
              </a:rPr>
              <a:t>Fourth Outline Level</a:t>
            </a:r>
          </a:p>
          <a:p>
            <a:pPr marL="2160000" lvl="4" indent="-216000">
              <a:spcBef>
                <a:spcPts val="283"/>
              </a:spcBef>
              <a:buClr>
                <a:srgbClr val="000000"/>
              </a:buClr>
              <a:buSzPct val="45000"/>
              <a:buFont typeface="Wingdings" charset="2"/>
              <a:buChar char=""/>
            </a:pPr>
            <a:r>
              <a:rPr lang="sv-SE" sz="2000" b="0" strike="noStrike" spc="-1">
                <a:solidFill>
                  <a:srgbClr val="666666"/>
                </a:solidFill>
                <a:latin typeface="Segoe UI"/>
              </a:rPr>
              <a:t>Fifth Outline Level</a:t>
            </a:r>
          </a:p>
          <a:p>
            <a:pPr marL="2592000" lvl="5" indent="-216000">
              <a:spcBef>
                <a:spcPts val="283"/>
              </a:spcBef>
              <a:buClr>
                <a:srgbClr val="000000"/>
              </a:buClr>
              <a:buSzPct val="45000"/>
              <a:buFont typeface="Wingdings" charset="2"/>
              <a:buChar char=""/>
            </a:pPr>
            <a:r>
              <a:rPr lang="sv-SE" sz="2000" b="0" strike="noStrike" spc="-1">
                <a:solidFill>
                  <a:srgbClr val="666666"/>
                </a:solidFill>
                <a:latin typeface="Segoe UI"/>
              </a:rPr>
              <a:t>Sixth Outline Level</a:t>
            </a:r>
          </a:p>
          <a:p>
            <a:pPr marL="3024000" lvl="6" indent="-216000">
              <a:spcBef>
                <a:spcPts val="283"/>
              </a:spcBef>
              <a:buClr>
                <a:srgbClr val="000000"/>
              </a:buClr>
              <a:buSzPct val="45000"/>
              <a:buFont typeface="Wingdings" charset="2"/>
              <a:buChar char=""/>
            </a:pPr>
            <a:r>
              <a:rPr lang="sv-SE" sz="2000" b="0" strike="noStrike" spc="-1">
                <a:solidFill>
                  <a:srgbClr val="666666"/>
                </a:solidFill>
                <a:latin typeface="Segoe U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Rektangel 6"/>
          <p:cNvSpPr/>
          <p:nvPr/>
        </p:nvSpPr>
        <p:spPr>
          <a:xfrm>
            <a:off x="0" y="0"/>
            <a:ext cx="12191760" cy="6857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en-SE"/>
          </a:p>
        </p:txBody>
      </p:sp>
      <p:sp>
        <p:nvSpPr>
          <p:cNvPr id="42" name="PlaceHolder 1"/>
          <p:cNvSpPr>
            <a:spLocks noGrp="1"/>
          </p:cNvSpPr>
          <p:nvPr>
            <p:ph type="title"/>
          </p:nvPr>
        </p:nvSpPr>
        <p:spPr>
          <a:xfrm>
            <a:off x="1930320" y="1153800"/>
            <a:ext cx="8639640" cy="2387160"/>
          </a:xfrm>
          <a:prstGeom prst="rect">
            <a:avLst/>
          </a:prstGeom>
          <a:noFill/>
          <a:ln w="0">
            <a:noFill/>
          </a:ln>
        </p:spPr>
        <p:txBody>
          <a:bodyPr lIns="90000" anchor="b">
            <a:noAutofit/>
          </a:bodyPr>
          <a:lstStyle/>
          <a:p>
            <a:pPr>
              <a:lnSpc>
                <a:spcPct val="100000"/>
              </a:lnSpc>
              <a:buNone/>
            </a:pPr>
            <a:r>
              <a:rPr lang="en-US" sz="4200" b="0" strike="noStrike" spc="-1">
                <a:solidFill>
                  <a:srgbClr val="FFFFFF"/>
                </a:solidFill>
                <a:latin typeface="Segoe UI Semibold"/>
              </a:rPr>
              <a:t>Click to edit Master title style</a:t>
            </a:r>
            <a:endParaRPr lang="sv-SE" sz="4200" b="0" strike="noStrike" spc="-1">
              <a:solidFill>
                <a:srgbClr val="000000"/>
              </a:solidFill>
              <a:latin typeface="Segoe UI"/>
            </a:endParaRPr>
          </a:p>
        </p:txBody>
      </p:sp>
      <p:sp>
        <p:nvSpPr>
          <p:cNvPr id="43" name="Rektangel 7"/>
          <p:cNvSpPr/>
          <p:nvPr/>
        </p:nvSpPr>
        <p:spPr>
          <a:xfrm>
            <a:off x="0" y="447840"/>
            <a:ext cx="291600" cy="64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SE"/>
          </a:p>
        </p:txBody>
      </p:sp>
      <p:pic>
        <p:nvPicPr>
          <p:cNvPr id="44" name="Bildobjekt 8"/>
          <p:cNvPicPr/>
          <p:nvPr/>
        </p:nvPicPr>
        <p:blipFill>
          <a:blip r:embed="rId16"/>
          <a:stretch/>
        </p:blipFill>
        <p:spPr>
          <a:xfrm>
            <a:off x="10924560" y="417600"/>
            <a:ext cx="826200" cy="799920"/>
          </a:xfrm>
          <a:prstGeom prst="rect">
            <a:avLst/>
          </a:prstGeom>
          <a:ln w="0">
            <a:noFill/>
          </a:ln>
        </p:spPr>
      </p:pic>
      <p:sp>
        <p:nvSpPr>
          <p:cNvPr id="45" name="PlaceHolder 2"/>
          <p:cNvSpPr>
            <a:spLocks noGrp="1"/>
          </p:cNvSpPr>
          <p:nvPr>
            <p:ph type="body"/>
          </p:nvPr>
        </p:nvSpPr>
        <p:spPr>
          <a:xfrm>
            <a:off x="1930320" y="5605560"/>
            <a:ext cx="6290640" cy="459360"/>
          </a:xfrm>
          <a:prstGeom prst="rect">
            <a:avLst/>
          </a:prstGeom>
          <a:noFill/>
          <a:ln w="0">
            <a:noFill/>
          </a:ln>
        </p:spPr>
        <p:txBody>
          <a:bodyPr lIns="90000" tIns="18000" bIns="36000" anchor="b">
            <a:noAutofit/>
          </a:bodyPr>
          <a:lstStyle/>
          <a:p>
            <a:pPr>
              <a:lnSpc>
                <a:spcPct val="100000"/>
              </a:lnSpc>
              <a:buNone/>
              <a:tabLst>
                <a:tab pos="0" algn="l"/>
              </a:tabLst>
            </a:pPr>
            <a:r>
              <a:rPr lang="sv-SE" sz="1200" b="1" strike="noStrike" cap="all" spc="117">
                <a:solidFill>
                  <a:srgbClr val="FFFFFF"/>
                </a:solidFill>
                <a:latin typeface="Segoe UI"/>
              </a:rPr>
              <a:t>presented by &lt;name nameson&gt;</a:t>
            </a:r>
            <a:endParaRPr lang="sv-SE" sz="1200" b="0" strike="noStrike" spc="-1">
              <a:solidFill>
                <a:srgbClr val="666666"/>
              </a:solidFill>
              <a:latin typeface="Segoe UI"/>
            </a:endParaRPr>
          </a:p>
        </p:txBody>
      </p:sp>
      <p:sp>
        <p:nvSpPr>
          <p:cNvPr id="46" name="PlaceHolder 3"/>
          <p:cNvSpPr>
            <a:spLocks noGrp="1"/>
          </p:cNvSpPr>
          <p:nvPr>
            <p:ph type="dt" idx="1"/>
          </p:nvPr>
        </p:nvSpPr>
        <p:spPr>
          <a:xfrm>
            <a:off x="1930320" y="6096600"/>
            <a:ext cx="1240560" cy="364680"/>
          </a:xfrm>
          <a:prstGeom prst="rect">
            <a:avLst/>
          </a:prstGeom>
          <a:noFill/>
          <a:ln w="0">
            <a:noFill/>
          </a:ln>
        </p:spPr>
        <p:txBody>
          <a:bodyPr anchor="ctr">
            <a:noAutofit/>
          </a:bodyPr>
          <a:lstStyle>
            <a:lvl1pPr>
              <a:lnSpc>
                <a:spcPct val="100000"/>
              </a:lnSpc>
              <a:buNone/>
              <a:defRPr lang="sv-SE" sz="1200" b="0" strike="noStrike" spc="77">
                <a:solidFill>
                  <a:srgbClr val="CCCCCC"/>
                </a:solidFill>
                <a:latin typeface="Segoe UI"/>
              </a:defRPr>
            </a:lvl1pPr>
          </a:lstStyle>
          <a:p>
            <a:pPr>
              <a:lnSpc>
                <a:spcPct val="100000"/>
              </a:lnSpc>
              <a:buNone/>
            </a:pPr>
            <a:r>
              <a:rPr lang="sv-SE" sz="1200" b="0" strike="noStrike" spc="77">
                <a:solidFill>
                  <a:srgbClr val="CCCCCC"/>
                </a:solidFill>
                <a:latin typeface="Segoe UI"/>
              </a:rPr>
              <a:t>&lt;date/time&gt;</a:t>
            </a:r>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1103760" y="265320"/>
            <a:ext cx="9359640" cy="657000"/>
          </a:xfrm>
          <a:prstGeom prst="rect">
            <a:avLst/>
          </a:prstGeom>
          <a:noFill/>
          <a:ln w="0">
            <a:noFill/>
          </a:ln>
        </p:spPr>
        <p:txBody>
          <a:bodyPr lIns="90000" bIns="18000" anchor="t">
            <a:noAutofit/>
          </a:bodyPr>
          <a:lstStyle/>
          <a:p>
            <a:pPr>
              <a:lnSpc>
                <a:spcPct val="90000"/>
              </a:lnSpc>
              <a:buNone/>
            </a:pPr>
            <a:r>
              <a:rPr lang="sv-SE" sz="4200" b="0" strike="noStrike" spc="-1">
                <a:solidFill>
                  <a:srgbClr val="666666"/>
                </a:solidFill>
                <a:latin typeface="Segoe UI Light"/>
              </a:rPr>
              <a:t>Headline</a:t>
            </a:r>
            <a:endParaRPr lang="sv-SE" sz="4200" b="0" strike="noStrike" spc="-1">
              <a:solidFill>
                <a:srgbClr val="000000"/>
              </a:solidFill>
              <a:latin typeface="Segoe UI"/>
            </a:endParaRPr>
          </a:p>
        </p:txBody>
      </p:sp>
      <p:sp>
        <p:nvSpPr>
          <p:cNvPr id="84" name="PlaceHolder 2"/>
          <p:cNvSpPr>
            <a:spLocks noGrp="1"/>
          </p:cNvSpPr>
          <p:nvPr>
            <p:ph type="ftr" idx="2"/>
          </p:nvPr>
        </p:nvSpPr>
        <p:spPr>
          <a:xfrm>
            <a:off x="2053080" y="6475320"/>
            <a:ext cx="4320000" cy="364680"/>
          </a:xfrm>
          <a:prstGeom prst="rect">
            <a:avLst/>
          </a:prstGeom>
          <a:noFill/>
          <a:ln w="0">
            <a:noFill/>
          </a:ln>
        </p:spPr>
        <p:txBody>
          <a:bodyPr anchor="ctr">
            <a:noAutofit/>
          </a:bodyPr>
          <a:lstStyle>
            <a:lvl1pPr>
              <a:lnSpc>
                <a:spcPct val="100000"/>
              </a:lnSpc>
              <a:buNone/>
              <a:defRPr lang="sv-SE" sz="800" b="0" strike="noStrike" cap="all" spc="77">
                <a:solidFill>
                  <a:srgbClr val="CCCCCC"/>
                </a:solidFill>
                <a:latin typeface="Segoe UI"/>
              </a:defRPr>
            </a:lvl1pPr>
          </a:lstStyle>
          <a:p>
            <a:pPr>
              <a:lnSpc>
                <a:spcPct val="100000"/>
              </a:lnSpc>
              <a:buNone/>
            </a:pPr>
            <a:r>
              <a:rPr lang="sv-SE" sz="800" b="0" strike="noStrike" cap="all" spc="77">
                <a:solidFill>
                  <a:srgbClr val="CCCCCC"/>
                </a:solidFill>
                <a:latin typeface="Segoe UI"/>
              </a:rPr>
              <a:t>&lt;footer&gt;</a:t>
            </a:r>
            <a:endParaRPr lang="en-US" sz="800" b="0" strike="noStrike" spc="-1">
              <a:latin typeface="Times New Roman"/>
            </a:endParaRPr>
          </a:p>
        </p:txBody>
      </p:sp>
      <p:sp>
        <p:nvSpPr>
          <p:cNvPr id="85" name="PlaceHolder 3"/>
          <p:cNvSpPr>
            <a:spLocks noGrp="1"/>
          </p:cNvSpPr>
          <p:nvPr>
            <p:ph type="sldNum" idx="3"/>
          </p:nvPr>
        </p:nvSpPr>
        <p:spPr>
          <a:xfrm>
            <a:off x="8735400" y="6475320"/>
            <a:ext cx="2742840" cy="364680"/>
          </a:xfrm>
          <a:prstGeom prst="rect">
            <a:avLst/>
          </a:prstGeom>
          <a:noFill/>
          <a:ln w="0">
            <a:noFill/>
          </a:ln>
        </p:spPr>
        <p:txBody>
          <a:bodyPr anchor="ctr">
            <a:noAutofit/>
          </a:bodyPr>
          <a:lstStyle>
            <a:lvl1pPr algn="r">
              <a:lnSpc>
                <a:spcPct val="100000"/>
              </a:lnSpc>
              <a:buNone/>
              <a:defRPr lang="sv-SE" sz="800" b="1" strike="noStrike" spc="-1">
                <a:solidFill>
                  <a:srgbClr val="0099DC"/>
                </a:solidFill>
                <a:latin typeface="Segoe UI"/>
              </a:defRPr>
            </a:lvl1pPr>
          </a:lstStyle>
          <a:p>
            <a:pPr algn="r">
              <a:lnSpc>
                <a:spcPct val="100000"/>
              </a:lnSpc>
              <a:buNone/>
            </a:pPr>
            <a:fld id="{8DB1129F-FA88-45F2-AE89-431B190C9283}" type="slidenum">
              <a:rPr lang="sv-SE" sz="800" b="1" strike="noStrike" spc="-1">
                <a:solidFill>
                  <a:srgbClr val="0099DC"/>
                </a:solidFill>
                <a:latin typeface="Segoe UI"/>
              </a:rPr>
              <a:t>‹#›</a:t>
            </a:fld>
            <a:endParaRPr lang="en-US" sz="800" b="0" strike="noStrike" spc="-1">
              <a:latin typeface="Times New Roman"/>
            </a:endParaRPr>
          </a:p>
        </p:txBody>
      </p:sp>
      <p:sp>
        <p:nvSpPr>
          <p:cNvPr id="86" name="PlaceHolder 4"/>
          <p:cNvSpPr>
            <a:spLocks noGrp="1"/>
          </p:cNvSpPr>
          <p:nvPr>
            <p:ph type="body"/>
          </p:nvPr>
        </p:nvSpPr>
        <p:spPr>
          <a:xfrm>
            <a:off x="1094400" y="1562400"/>
            <a:ext cx="4993560" cy="4767840"/>
          </a:xfrm>
          <a:prstGeom prst="rect">
            <a:avLst/>
          </a:prstGeom>
          <a:noFill/>
          <a:ln w="0">
            <a:noFill/>
          </a:ln>
        </p:spPr>
        <p:txBody>
          <a:bodyPr lIns="0" rIns="18000" anchor="t">
            <a:noAutofit/>
          </a:bodyPr>
          <a:lstStyle/>
          <a:p>
            <a:pPr marL="101520" indent="-101520">
              <a:lnSpc>
                <a:spcPct val="100000"/>
              </a:lnSpc>
              <a:spcBef>
                <a:spcPts val="1001"/>
              </a:spcBef>
              <a:buClr>
                <a:srgbClr val="666666"/>
              </a:buClr>
              <a:buFont typeface="Segoe UI"/>
              <a:buChar char=" "/>
            </a:pPr>
            <a:r>
              <a:rPr lang="en-US" sz="2000" b="0" strike="noStrike" spc="-1">
                <a:solidFill>
                  <a:srgbClr val="666666"/>
                </a:solidFill>
                <a:latin typeface="Segoe UI"/>
              </a:rPr>
              <a:t>Edit Master text styles</a:t>
            </a:r>
            <a:endParaRPr lang="sv-SE" sz="2000" b="0" strike="noStrike" spc="-1">
              <a:solidFill>
                <a:srgbClr val="666666"/>
              </a:solidFill>
              <a:latin typeface="Segoe UI"/>
            </a:endParaRPr>
          </a:p>
          <a:p>
            <a:pPr marL="358920" lvl="1" indent="-216000">
              <a:lnSpc>
                <a:spcPct val="100000"/>
              </a:lnSpc>
              <a:spcBef>
                <a:spcPts val="1001"/>
              </a:spcBef>
              <a:buClr>
                <a:srgbClr val="666666"/>
              </a:buClr>
              <a:buFont typeface="Wingdings" charset="2"/>
              <a:buChar char=""/>
            </a:pPr>
            <a:r>
              <a:rPr lang="en-US" sz="2000" b="0" strike="noStrike" spc="-1">
                <a:solidFill>
                  <a:srgbClr val="666666"/>
                </a:solidFill>
                <a:latin typeface="Segoe UI"/>
              </a:rPr>
              <a:t>Second level</a:t>
            </a:r>
            <a:endParaRPr lang="sv-SE" sz="2000" b="0" strike="noStrike" spc="-1">
              <a:solidFill>
                <a:srgbClr val="666666"/>
              </a:solidFill>
              <a:latin typeface="Segoe UI"/>
            </a:endParaRPr>
          </a:p>
          <a:p>
            <a:pPr marL="449280" lvl="2" indent="-196920">
              <a:lnSpc>
                <a:spcPct val="100000"/>
              </a:lnSpc>
              <a:spcBef>
                <a:spcPts val="1001"/>
              </a:spcBef>
              <a:buClr>
                <a:srgbClr val="666666"/>
              </a:buClr>
              <a:buFont typeface="Arial"/>
              <a:buChar char="−"/>
            </a:pPr>
            <a:r>
              <a:rPr lang="en-US" sz="1800" b="0" strike="noStrike" spc="-1">
                <a:solidFill>
                  <a:srgbClr val="666666"/>
                </a:solidFill>
                <a:latin typeface="Segoe UI"/>
              </a:rPr>
              <a:t>Third level</a:t>
            </a:r>
            <a:endParaRPr lang="sv-SE" sz="1800" b="0" strike="noStrike" spc="-1">
              <a:solidFill>
                <a:srgbClr val="666666"/>
              </a:solidFill>
              <a:latin typeface="Segoe UI"/>
            </a:endParaRPr>
          </a:p>
          <a:p>
            <a:pPr marL="541440" lvl="3" indent="-180000">
              <a:lnSpc>
                <a:spcPct val="100000"/>
              </a:lnSpc>
              <a:spcBef>
                <a:spcPts val="1001"/>
              </a:spcBef>
              <a:buClr>
                <a:srgbClr val="666666"/>
              </a:buClr>
              <a:buFont typeface="Arial"/>
              <a:buChar char="−"/>
            </a:pPr>
            <a:r>
              <a:rPr lang="en-US" sz="1600" b="0" strike="noStrike" spc="-1">
                <a:solidFill>
                  <a:srgbClr val="666666"/>
                </a:solidFill>
                <a:latin typeface="Segoe UI"/>
              </a:rPr>
              <a:t>Fourth level</a:t>
            </a:r>
            <a:endParaRPr lang="sv-SE" sz="1600" b="0" strike="noStrike" spc="-1">
              <a:solidFill>
                <a:srgbClr val="666666"/>
              </a:solidFill>
              <a:latin typeface="Segoe UI"/>
            </a:endParaRPr>
          </a:p>
          <a:p>
            <a:pPr marL="630000" lvl="4" indent="-162000">
              <a:lnSpc>
                <a:spcPct val="100000"/>
              </a:lnSpc>
              <a:spcBef>
                <a:spcPts val="1001"/>
              </a:spcBef>
              <a:buClr>
                <a:srgbClr val="666666"/>
              </a:buClr>
              <a:buFont typeface="Arial"/>
              <a:buChar char="−"/>
            </a:pPr>
            <a:r>
              <a:rPr lang="en-US" sz="1400" b="0" strike="noStrike" spc="-1">
                <a:solidFill>
                  <a:srgbClr val="666666"/>
                </a:solidFill>
                <a:latin typeface="Segoe UI"/>
              </a:rPr>
              <a:t>Fifth level</a:t>
            </a:r>
            <a:endParaRPr lang="sv-SE" sz="1400" b="0" strike="noStrike" spc="-1">
              <a:solidFill>
                <a:srgbClr val="666666"/>
              </a:solidFill>
              <a:latin typeface="Segoe UI"/>
            </a:endParaRPr>
          </a:p>
        </p:txBody>
      </p:sp>
      <p:sp>
        <p:nvSpPr>
          <p:cNvPr id="87" name="PlaceHolder 5"/>
          <p:cNvSpPr>
            <a:spLocks noGrp="1"/>
          </p:cNvSpPr>
          <p:nvPr>
            <p:ph type="body"/>
          </p:nvPr>
        </p:nvSpPr>
        <p:spPr>
          <a:xfrm>
            <a:off x="6373800" y="1562400"/>
            <a:ext cx="4993560" cy="4767840"/>
          </a:xfrm>
          <a:prstGeom prst="rect">
            <a:avLst/>
          </a:prstGeom>
          <a:noFill/>
          <a:ln w="0">
            <a:noFill/>
          </a:ln>
        </p:spPr>
        <p:txBody>
          <a:bodyPr lIns="0" rIns="18000" anchor="t">
            <a:noAutofit/>
          </a:bodyPr>
          <a:lstStyle/>
          <a:p>
            <a:pPr marL="101520" indent="-101520">
              <a:lnSpc>
                <a:spcPct val="100000"/>
              </a:lnSpc>
              <a:spcBef>
                <a:spcPts val="1001"/>
              </a:spcBef>
              <a:buClr>
                <a:srgbClr val="666666"/>
              </a:buClr>
              <a:buFont typeface="Segoe UI"/>
              <a:buChar char=" "/>
            </a:pPr>
            <a:r>
              <a:rPr lang="en-US" sz="2000" b="0" strike="noStrike" spc="-1">
                <a:solidFill>
                  <a:srgbClr val="666666"/>
                </a:solidFill>
                <a:latin typeface="Segoe UI"/>
              </a:rPr>
              <a:t>Edit Master text styles</a:t>
            </a:r>
            <a:endParaRPr lang="sv-SE" sz="2000" b="0" strike="noStrike" spc="-1">
              <a:solidFill>
                <a:srgbClr val="666666"/>
              </a:solidFill>
              <a:latin typeface="Segoe UI"/>
            </a:endParaRPr>
          </a:p>
          <a:p>
            <a:pPr marL="360000" lvl="1" indent="-216000">
              <a:lnSpc>
                <a:spcPct val="100000"/>
              </a:lnSpc>
              <a:spcBef>
                <a:spcPts val="1001"/>
              </a:spcBef>
              <a:buClr>
                <a:srgbClr val="666666"/>
              </a:buClr>
              <a:buFont typeface="Wingdings" charset="2"/>
              <a:buChar char=""/>
            </a:pPr>
            <a:r>
              <a:rPr lang="en-US" sz="2000" b="0" strike="noStrike" spc="-1">
                <a:solidFill>
                  <a:srgbClr val="666666"/>
                </a:solidFill>
                <a:latin typeface="Segoe UI"/>
              </a:rPr>
              <a:t>Second level</a:t>
            </a:r>
            <a:endParaRPr lang="sv-SE" sz="2000" b="0" strike="noStrike" spc="-1">
              <a:solidFill>
                <a:srgbClr val="666666"/>
              </a:solidFill>
              <a:latin typeface="Segoe UI"/>
            </a:endParaRPr>
          </a:p>
          <a:p>
            <a:pPr marL="450000" lvl="2" indent="-198000">
              <a:lnSpc>
                <a:spcPct val="100000"/>
              </a:lnSpc>
              <a:spcBef>
                <a:spcPts val="1001"/>
              </a:spcBef>
              <a:buClr>
                <a:srgbClr val="666666"/>
              </a:buClr>
              <a:buFont typeface="Arial"/>
              <a:buChar char="−"/>
            </a:pPr>
            <a:r>
              <a:rPr lang="en-US" sz="1800" b="0" strike="noStrike" spc="-1">
                <a:solidFill>
                  <a:srgbClr val="666666"/>
                </a:solidFill>
                <a:latin typeface="Segoe UI"/>
              </a:rPr>
              <a:t>Third level</a:t>
            </a:r>
            <a:endParaRPr lang="sv-SE" sz="1800" b="0" strike="noStrike" spc="-1">
              <a:solidFill>
                <a:srgbClr val="666666"/>
              </a:solidFill>
              <a:latin typeface="Segoe UI"/>
            </a:endParaRPr>
          </a:p>
          <a:p>
            <a:pPr marL="540000" lvl="3" indent="-180000">
              <a:lnSpc>
                <a:spcPct val="100000"/>
              </a:lnSpc>
              <a:spcBef>
                <a:spcPts val="1001"/>
              </a:spcBef>
              <a:buClr>
                <a:srgbClr val="666666"/>
              </a:buClr>
              <a:buFont typeface="Arial"/>
              <a:buChar char="−"/>
            </a:pPr>
            <a:r>
              <a:rPr lang="en-US" sz="1600" b="0" strike="noStrike" spc="-1">
                <a:solidFill>
                  <a:srgbClr val="666666"/>
                </a:solidFill>
                <a:latin typeface="Segoe UI"/>
              </a:rPr>
              <a:t>Fourth level</a:t>
            </a:r>
            <a:endParaRPr lang="sv-SE" sz="1600" b="0" strike="noStrike" spc="-1">
              <a:solidFill>
                <a:srgbClr val="666666"/>
              </a:solidFill>
              <a:latin typeface="Segoe UI"/>
            </a:endParaRPr>
          </a:p>
          <a:p>
            <a:pPr marL="628560" lvl="4" indent="-162000">
              <a:lnSpc>
                <a:spcPct val="100000"/>
              </a:lnSpc>
              <a:spcBef>
                <a:spcPts val="1001"/>
              </a:spcBef>
              <a:buClr>
                <a:srgbClr val="666666"/>
              </a:buClr>
              <a:buFont typeface="Arial"/>
              <a:buChar char="−"/>
            </a:pPr>
            <a:r>
              <a:rPr lang="en-US" sz="1400" b="0" strike="noStrike" spc="-1">
                <a:solidFill>
                  <a:srgbClr val="666666"/>
                </a:solidFill>
                <a:latin typeface="Segoe UI"/>
              </a:rPr>
              <a:t>Fifth level</a:t>
            </a:r>
            <a:endParaRPr lang="sv-SE" sz="1400" b="0" strike="noStrike" spc="-1">
              <a:solidFill>
                <a:srgbClr val="666666"/>
              </a:solidFill>
              <a:latin typeface="Segoe UI"/>
            </a:endParaRPr>
          </a:p>
        </p:txBody>
      </p:sp>
      <p:sp>
        <p:nvSpPr>
          <p:cNvPr id="88" name="PlaceHolder 6"/>
          <p:cNvSpPr>
            <a:spLocks noGrp="1"/>
          </p:cNvSpPr>
          <p:nvPr>
            <p:ph type="body"/>
          </p:nvPr>
        </p:nvSpPr>
        <p:spPr>
          <a:xfrm>
            <a:off x="1103760" y="930960"/>
            <a:ext cx="9359640" cy="506880"/>
          </a:xfrm>
          <a:prstGeom prst="rect">
            <a:avLst/>
          </a:prstGeom>
          <a:noFill/>
          <a:ln w="0">
            <a:noFill/>
          </a:ln>
        </p:spPr>
        <p:txBody>
          <a:bodyPr lIns="90000" tIns="18000" anchor="t">
            <a:noAutofit/>
          </a:bodyPr>
          <a:lstStyle/>
          <a:p>
            <a:pPr>
              <a:lnSpc>
                <a:spcPct val="100000"/>
              </a:lnSpc>
              <a:buNone/>
              <a:tabLst>
                <a:tab pos="0" algn="l"/>
              </a:tabLst>
            </a:pPr>
            <a:r>
              <a:rPr lang="sv-SE" sz="2200" b="0" strike="noStrike" spc="-1">
                <a:solidFill>
                  <a:srgbClr val="0099DC"/>
                </a:solidFill>
                <a:latin typeface="Segoe UI"/>
              </a:rPr>
              <a:t>Sub-headline</a:t>
            </a:r>
            <a:endParaRPr lang="sv-SE" sz="2200" b="0" strike="noStrike" spc="-1">
              <a:solidFill>
                <a:srgbClr val="666666"/>
              </a:solidFill>
              <a:latin typeface="Segoe UI"/>
            </a:endParaRPr>
          </a:p>
        </p:txBody>
      </p:sp>
      <p:sp>
        <p:nvSpPr>
          <p:cNvPr id="89" name="Rektangel 14"/>
          <p:cNvSpPr/>
          <p:nvPr/>
        </p:nvSpPr>
        <p:spPr>
          <a:xfrm>
            <a:off x="0" y="447840"/>
            <a:ext cx="291600" cy="6409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en-SE"/>
          </a:p>
        </p:txBody>
      </p:sp>
      <p:pic>
        <p:nvPicPr>
          <p:cNvPr id="90" name="Bildobjekt 15"/>
          <p:cNvPicPr/>
          <p:nvPr/>
        </p:nvPicPr>
        <p:blipFill>
          <a:blip r:embed="rId17"/>
          <a:stretch/>
        </p:blipFill>
        <p:spPr>
          <a:xfrm>
            <a:off x="10924560" y="417600"/>
            <a:ext cx="826200" cy="799920"/>
          </a:xfrm>
          <a:prstGeom prst="rect">
            <a:avLst/>
          </a:prstGeom>
          <a:ln w="0">
            <a:noFill/>
          </a:ln>
        </p:spPr>
      </p:pic>
      <p:sp>
        <p:nvSpPr>
          <p:cNvPr id="91" name="PlaceHolder 7"/>
          <p:cNvSpPr>
            <a:spLocks noGrp="1"/>
          </p:cNvSpPr>
          <p:nvPr>
            <p:ph type="dt" idx="4"/>
          </p:nvPr>
        </p:nvSpPr>
        <p:spPr>
          <a:xfrm>
            <a:off x="1195560" y="6475320"/>
            <a:ext cx="832320" cy="364680"/>
          </a:xfrm>
          <a:prstGeom prst="rect">
            <a:avLst/>
          </a:prstGeom>
          <a:noFill/>
          <a:ln w="0">
            <a:noFill/>
          </a:ln>
        </p:spPr>
        <p:txBody>
          <a:bodyPr anchor="ctr">
            <a:noAutofit/>
          </a:bodyPr>
          <a:lstStyle>
            <a:lvl1pPr>
              <a:lnSpc>
                <a:spcPct val="100000"/>
              </a:lnSpc>
              <a:buNone/>
              <a:defRPr lang="sv-SE" sz="800" b="0" strike="noStrike" spc="77">
                <a:solidFill>
                  <a:srgbClr val="CCCCCC"/>
                </a:solidFill>
                <a:latin typeface="Segoe UI"/>
              </a:defRPr>
            </a:lvl1pPr>
          </a:lstStyle>
          <a:p>
            <a:pPr>
              <a:lnSpc>
                <a:spcPct val="100000"/>
              </a:lnSpc>
              <a:buNone/>
            </a:pPr>
            <a:r>
              <a:rPr lang="sv-SE" sz="800" b="0" strike="noStrike" spc="77">
                <a:solidFill>
                  <a:srgbClr val="CCCCCC"/>
                </a:solidFill>
                <a:latin typeface="Segoe UI"/>
              </a:rPr>
              <a:t>&lt;date/time&gt;</a:t>
            </a:r>
            <a:endParaRPr lang="en-US" sz="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26" r:id="rId13"/>
    <p:sldLayoutId id="2147483727" r:id="rId14"/>
    <p:sldLayoutId id="214748372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850B-5427-3970-F436-D05EC46A3C96}"/>
            </a:ext>
          </a:extLst>
        </p:cNvPr>
        <p:cNvGrpSpPr/>
        <p:nvPr/>
      </p:nvGrpSpPr>
      <p:grpSpPr>
        <a:xfrm>
          <a:off x="0" y="0"/>
          <a:ext cx="0" cy="0"/>
          <a:chOff x="0" y="0"/>
          <a:chExt cx="0" cy="0"/>
        </a:xfrm>
      </p:grpSpPr>
      <p:sp>
        <p:nvSpPr>
          <p:cNvPr id="362" name="PlaceHolder 1">
            <a:extLst>
              <a:ext uri="{FF2B5EF4-FFF2-40B4-BE49-F238E27FC236}">
                <a16:creationId xmlns:a16="http://schemas.microsoft.com/office/drawing/2014/main" id="{678A6477-4723-80B4-49A8-3DDA84B5CF5D}"/>
              </a:ext>
            </a:extLst>
          </p:cNvPr>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Science User Access</a:t>
            </a:r>
          </a:p>
        </p:txBody>
      </p:sp>
      <p:sp>
        <p:nvSpPr>
          <p:cNvPr id="3" name="PlaceHolder 2">
            <a:extLst>
              <a:ext uri="{FF2B5EF4-FFF2-40B4-BE49-F238E27FC236}">
                <a16:creationId xmlns:a16="http://schemas.microsoft.com/office/drawing/2014/main" id="{53EB0EDF-F3CB-B917-8274-C6F5F49264D7}"/>
              </a:ext>
            </a:extLst>
          </p:cNvPr>
          <p:cNvSpPr>
            <a:spLocks noGrp="1"/>
          </p:cNvSpPr>
          <p:nvPr>
            <p:ph type="ftr" idx="2"/>
          </p:nvPr>
        </p:nvSpPr>
        <p:spPr/>
        <p:txBody>
          <a:bodyPr/>
          <a:lstStyle/>
          <a:p>
            <a:r>
              <a:rPr dirty="0"/>
              <a:t>PRESENTATION TITLE/FOOTER</a:t>
            </a:r>
          </a:p>
        </p:txBody>
      </p:sp>
      <p:sp>
        <p:nvSpPr>
          <p:cNvPr id="4" name="PlaceHolder 3">
            <a:extLst>
              <a:ext uri="{FF2B5EF4-FFF2-40B4-BE49-F238E27FC236}">
                <a16:creationId xmlns:a16="http://schemas.microsoft.com/office/drawing/2014/main" id="{432CA15C-0F61-4207-66FB-182024C7DC1E}"/>
              </a:ext>
            </a:extLst>
          </p:cNvPr>
          <p:cNvSpPr>
            <a:spLocks noGrp="1"/>
          </p:cNvSpPr>
          <p:nvPr>
            <p:ph type="sldNum" idx="3"/>
          </p:nvPr>
        </p:nvSpPr>
        <p:spPr/>
        <p:txBody>
          <a:bodyPr/>
          <a:lstStyle/>
          <a:p>
            <a:fld id="{DF4EDC8A-EB52-4B17-9EFA-BCD4CA2F8873}" type="slidenum">
              <a:rPr/>
              <a:t>10</a:t>
            </a:fld>
            <a:endParaRPr/>
          </a:p>
        </p:txBody>
      </p:sp>
      <p:sp>
        <p:nvSpPr>
          <p:cNvPr id="5" name="PlaceHolder 4">
            <a:extLst>
              <a:ext uri="{FF2B5EF4-FFF2-40B4-BE49-F238E27FC236}">
                <a16:creationId xmlns:a16="http://schemas.microsoft.com/office/drawing/2014/main" id="{37927DEE-D049-2DBD-A580-4B725C8B0F41}"/>
              </a:ext>
            </a:extLst>
          </p:cNvPr>
          <p:cNvSpPr>
            <a:spLocks noGrp="1"/>
          </p:cNvSpPr>
          <p:nvPr>
            <p:ph type="dt" idx="4"/>
          </p:nvPr>
        </p:nvSpPr>
        <p:spPr/>
        <p:txBody>
          <a:bodyPr/>
          <a:lstStyle/>
          <a:p>
            <a:fld id="{E7D50558-AFED-41FA-862A-742195F9241D}" type="datetime1">
              <a:rPr lang="en-US"/>
              <a:t>4/7/26</a:t>
            </a:fld>
            <a:endParaRPr lang="en-US"/>
          </a:p>
        </p:txBody>
      </p:sp>
      <p:sp>
        <p:nvSpPr>
          <p:cNvPr id="9" name="TextBox 8">
            <a:extLst>
              <a:ext uri="{FF2B5EF4-FFF2-40B4-BE49-F238E27FC236}">
                <a16:creationId xmlns:a16="http://schemas.microsoft.com/office/drawing/2014/main" id="{5430007A-041E-8356-DD6B-8D4CA63BEB9F}"/>
              </a:ext>
            </a:extLst>
          </p:cNvPr>
          <p:cNvSpPr txBox="1"/>
          <p:nvPr/>
        </p:nvSpPr>
        <p:spPr>
          <a:xfrm>
            <a:off x="1103760" y="1159483"/>
            <a:ext cx="9359280" cy="1477328"/>
          </a:xfrm>
          <a:prstGeom prst="rect">
            <a:avLst/>
          </a:prstGeom>
          <a:noFill/>
        </p:spPr>
        <p:txBody>
          <a:bodyPr wrap="square" rtlCol="0">
            <a:spAutoFit/>
          </a:bodyPr>
          <a:lstStyle/>
          <a:p>
            <a:pPr marL="285750" indent="-285750">
              <a:buFont typeface="Arial" panose="020B0604020202020204" pitchFamily="34" charset="0"/>
              <a:buChar char="•"/>
            </a:pPr>
            <a:r>
              <a:rPr lang="en-SE" dirty="0">
                <a:latin typeface=""/>
              </a:rPr>
              <a:t>Science users</a:t>
            </a:r>
          </a:p>
          <a:p>
            <a:pPr marL="285750" indent="-285750">
              <a:buFont typeface="Arial" panose="020B0604020202020204" pitchFamily="34" charset="0"/>
              <a:buChar char="•"/>
            </a:pPr>
            <a:r>
              <a:rPr lang="en-SE" dirty="0">
                <a:latin typeface=""/>
              </a:rPr>
              <a:t>Todo:</a:t>
            </a:r>
          </a:p>
          <a:p>
            <a:pPr marL="742950" lvl="1" indent="-285750">
              <a:buFont typeface="Arial" panose="020B0604020202020204" pitchFamily="34" charset="0"/>
              <a:buChar char="•"/>
            </a:pPr>
            <a:r>
              <a:rPr lang="en-SE" dirty="0">
                <a:latin typeface=""/>
              </a:rPr>
              <a:t>Employee</a:t>
            </a:r>
          </a:p>
          <a:p>
            <a:pPr marL="742950" lvl="1" indent="-285750">
              <a:buFont typeface="Arial" panose="020B0604020202020204" pitchFamily="34" charset="0"/>
              <a:buChar char="•"/>
            </a:pPr>
            <a:endParaRPr lang="en-SE" dirty="0">
              <a:latin typeface=""/>
            </a:endParaRPr>
          </a:p>
          <a:p>
            <a:pPr lvl="1"/>
            <a:endParaRPr lang="en-SE" dirty="0">
              <a:latin typeface=""/>
            </a:endParaRPr>
          </a:p>
        </p:txBody>
      </p:sp>
      <p:pic>
        <p:nvPicPr>
          <p:cNvPr id="2050" name="Picture 2">
            <a:extLst>
              <a:ext uri="{FF2B5EF4-FFF2-40B4-BE49-F238E27FC236}">
                <a16:creationId xmlns:a16="http://schemas.microsoft.com/office/drawing/2014/main" id="{DC2C987D-DEF7-2913-9C79-7C51388EE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53" y="2424701"/>
            <a:ext cx="6677627" cy="247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2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B6090-2051-24AE-B365-542823ABAC71}"/>
            </a:ext>
          </a:extLst>
        </p:cNvPr>
        <p:cNvGrpSpPr/>
        <p:nvPr/>
      </p:nvGrpSpPr>
      <p:grpSpPr>
        <a:xfrm>
          <a:off x="0" y="0"/>
          <a:ext cx="0" cy="0"/>
          <a:chOff x="0" y="0"/>
          <a:chExt cx="0" cy="0"/>
        </a:xfrm>
      </p:grpSpPr>
      <p:sp>
        <p:nvSpPr>
          <p:cNvPr id="362" name="PlaceHolder 1">
            <a:extLst>
              <a:ext uri="{FF2B5EF4-FFF2-40B4-BE49-F238E27FC236}">
                <a16:creationId xmlns:a16="http://schemas.microsoft.com/office/drawing/2014/main" id="{155E8EFC-59D9-449D-369E-6FFE1B3C993B}"/>
              </a:ext>
            </a:extLst>
          </p:cNvPr>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Experiment Safety Review</a:t>
            </a:r>
          </a:p>
        </p:txBody>
      </p:sp>
      <p:sp>
        <p:nvSpPr>
          <p:cNvPr id="4" name="PlaceHolder 3">
            <a:extLst>
              <a:ext uri="{FF2B5EF4-FFF2-40B4-BE49-F238E27FC236}">
                <a16:creationId xmlns:a16="http://schemas.microsoft.com/office/drawing/2014/main" id="{EF046765-0E6B-098A-1150-022569468D5F}"/>
              </a:ext>
            </a:extLst>
          </p:cNvPr>
          <p:cNvSpPr>
            <a:spLocks noGrp="1"/>
          </p:cNvSpPr>
          <p:nvPr>
            <p:ph type="sldNum" idx="3"/>
          </p:nvPr>
        </p:nvSpPr>
        <p:spPr/>
        <p:txBody>
          <a:bodyPr/>
          <a:lstStyle/>
          <a:p>
            <a:fld id="{DF4EDC8A-EB52-4B17-9EFA-BCD4CA2F8873}" type="slidenum">
              <a:rPr/>
              <a:t>11</a:t>
            </a:fld>
            <a:endParaRPr/>
          </a:p>
        </p:txBody>
      </p:sp>
      <p:sp>
        <p:nvSpPr>
          <p:cNvPr id="5" name="PlaceHolder 4">
            <a:extLst>
              <a:ext uri="{FF2B5EF4-FFF2-40B4-BE49-F238E27FC236}">
                <a16:creationId xmlns:a16="http://schemas.microsoft.com/office/drawing/2014/main" id="{ECACEC2E-2862-E4C8-4228-46B78F90F7AF}"/>
              </a:ext>
            </a:extLst>
          </p:cNvPr>
          <p:cNvSpPr>
            <a:spLocks noGrp="1"/>
          </p:cNvSpPr>
          <p:nvPr>
            <p:ph type="dt" idx="4"/>
          </p:nvPr>
        </p:nvSpPr>
        <p:spPr/>
        <p:txBody>
          <a:bodyPr/>
          <a:lstStyle/>
          <a:p>
            <a:fld id="{E7D50558-AFED-41FA-862A-742195F9241D}" type="datetime1">
              <a:rPr lang="en-US"/>
              <a:t>4/7/26</a:t>
            </a:fld>
            <a:endParaRPr lang="en-US"/>
          </a:p>
        </p:txBody>
      </p:sp>
      <p:sp>
        <p:nvSpPr>
          <p:cNvPr id="9" name="TextBox 8">
            <a:extLst>
              <a:ext uri="{FF2B5EF4-FFF2-40B4-BE49-F238E27FC236}">
                <a16:creationId xmlns:a16="http://schemas.microsoft.com/office/drawing/2014/main" id="{8C668B67-3683-CF84-F07F-73BAE6347EED}"/>
              </a:ext>
            </a:extLst>
          </p:cNvPr>
          <p:cNvSpPr txBox="1"/>
          <p:nvPr/>
        </p:nvSpPr>
        <p:spPr>
          <a:xfrm>
            <a:off x="1103760" y="1159483"/>
            <a:ext cx="9359280" cy="923330"/>
          </a:xfrm>
          <a:prstGeom prst="rect">
            <a:avLst/>
          </a:prstGeom>
          <a:noFill/>
        </p:spPr>
        <p:txBody>
          <a:bodyPr wrap="square" rtlCol="0">
            <a:spAutoFit/>
          </a:bodyPr>
          <a:lstStyle/>
          <a:p>
            <a:pPr marL="285750" indent="-285750">
              <a:buFont typeface="Arial" panose="020B0604020202020204" pitchFamily="34" charset="0"/>
              <a:buChar char="•"/>
            </a:pPr>
            <a:r>
              <a:rPr lang="en-SE" dirty="0">
                <a:latin typeface=""/>
              </a:rPr>
              <a:t>U</a:t>
            </a:r>
            <a:r>
              <a:rPr lang="en-GB" dirty="0">
                <a:latin typeface=""/>
              </a:rPr>
              <a:t>s</a:t>
            </a:r>
            <a:r>
              <a:rPr lang="en-SE" dirty="0">
                <a:latin typeface=""/>
              </a:rPr>
              <a:t>er Office</a:t>
            </a:r>
          </a:p>
          <a:p>
            <a:pPr marL="742950" lvl="1" indent="-285750">
              <a:buFont typeface="Arial" panose="020B0604020202020204" pitchFamily="34" charset="0"/>
              <a:buChar char="•"/>
            </a:pPr>
            <a:endParaRPr lang="en-SE" dirty="0">
              <a:latin typeface=""/>
            </a:endParaRPr>
          </a:p>
          <a:p>
            <a:pPr lvl="1"/>
            <a:endParaRPr lang="en-SE" dirty="0">
              <a:latin typeface=""/>
            </a:endParaRPr>
          </a:p>
        </p:txBody>
      </p:sp>
      <p:pic>
        <p:nvPicPr>
          <p:cNvPr id="8" name="Picture 7" descr="A diagram of a safety document&#10;&#10;AI-generated content may be incorrect.">
            <a:extLst>
              <a:ext uri="{FF2B5EF4-FFF2-40B4-BE49-F238E27FC236}">
                <a16:creationId xmlns:a16="http://schemas.microsoft.com/office/drawing/2014/main" id="{98B19A17-E81F-4F79-17BD-9ABAC0DD4169}"/>
              </a:ext>
            </a:extLst>
          </p:cNvPr>
          <p:cNvPicPr>
            <a:picLocks noChangeAspect="1"/>
          </p:cNvPicPr>
          <p:nvPr/>
        </p:nvPicPr>
        <p:blipFill rotWithShape="1">
          <a:blip r:embed="rId3">
            <a:extLst>
              <a:ext uri="{28A0092B-C50C-407E-A947-70E740481C1C}">
                <a14:useLocalDpi xmlns:a14="http://schemas.microsoft.com/office/drawing/2010/main" val="0"/>
              </a:ext>
            </a:extLst>
          </a:blip>
          <a:srcRect l="1971" t="1544" r="1" b="1515"/>
          <a:stretch/>
        </p:blipFill>
        <p:spPr>
          <a:xfrm>
            <a:off x="1195560" y="1008993"/>
            <a:ext cx="4565119" cy="5466328"/>
          </a:xfrm>
          <a:prstGeom prst="rect">
            <a:avLst/>
          </a:prstGeom>
        </p:spPr>
      </p:pic>
      <p:pic>
        <p:nvPicPr>
          <p:cNvPr id="13" name="Picture 12" descr="A screenshot of a computer&#10;&#10;AI-generated content may be incorrect.">
            <a:extLst>
              <a:ext uri="{FF2B5EF4-FFF2-40B4-BE49-F238E27FC236}">
                <a16:creationId xmlns:a16="http://schemas.microsoft.com/office/drawing/2014/main" id="{2F1D32E5-69EF-FE87-CB82-BA065B86D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237" y="1074492"/>
            <a:ext cx="5211203" cy="4624025"/>
          </a:xfrm>
          <a:prstGeom prst="rect">
            <a:avLst/>
          </a:prstGeom>
        </p:spPr>
      </p:pic>
    </p:spTree>
    <p:extLst>
      <p:ext uri="{BB962C8B-B14F-4D97-AF65-F5344CB8AC3E}">
        <p14:creationId xmlns:p14="http://schemas.microsoft.com/office/powerpoint/2010/main" val="38195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851760" y="265320"/>
            <a:ext cx="9358920" cy="656280"/>
          </a:xfrm>
          <a:prstGeom prst="rect">
            <a:avLst/>
          </a:prstGeom>
          <a:noFill/>
          <a:ln w="0">
            <a:noFill/>
          </a:ln>
        </p:spPr>
        <p:txBody>
          <a:bodyPr lIns="90000" tIns="45000" rIns="90000" bIns="18000" anchor="t">
            <a:noAutofit/>
          </a:bodyPr>
          <a:lstStyle/>
          <a:p>
            <a:pPr>
              <a:lnSpc>
                <a:spcPct val="90000"/>
              </a:lnSpc>
              <a:buNone/>
            </a:pPr>
            <a:r>
              <a:rPr lang="en-GB" sz="4200" b="0" strike="noStrike" spc="-1" dirty="0">
                <a:solidFill>
                  <a:srgbClr val="404040"/>
                </a:solidFill>
                <a:latin typeface="Segoe UI Light"/>
                <a:ea typeface="DejaVu Sans"/>
              </a:rPr>
              <a:t>Data Curation</a:t>
            </a:r>
            <a:endParaRPr lang="en-SE" sz="4200" b="0" strike="noStrike" spc="-1" dirty="0">
              <a:solidFill>
                <a:srgbClr val="000000"/>
              </a:solidFill>
              <a:latin typeface="Calibri"/>
            </a:endParaRPr>
          </a:p>
        </p:txBody>
      </p:sp>
      <p:sp>
        <p:nvSpPr>
          <p:cNvPr id="56" name="PlaceHolder 2"/>
          <p:cNvSpPr>
            <a:spLocks noGrp="1"/>
          </p:cNvSpPr>
          <p:nvPr>
            <p:ph type="sldNum" idx="5"/>
          </p:nvPr>
        </p:nvSpPr>
        <p:spPr>
          <a:xfrm>
            <a:off x="8735400" y="6475320"/>
            <a:ext cx="2742120" cy="363960"/>
          </a:xfrm>
          <a:prstGeom prst="rect">
            <a:avLst/>
          </a:prstGeom>
          <a:noFill/>
          <a:ln w="0">
            <a:noFill/>
          </a:ln>
        </p:spPr>
        <p:txBody>
          <a:bodyPr lIns="90000" tIns="45000" rIns="90000" bIns="45000" anchor="ctr">
            <a:noAutofit/>
          </a:bodyPr>
          <a:lstStyle>
            <a:lvl1pPr algn="r">
              <a:lnSpc>
                <a:spcPct val="100000"/>
              </a:lnSpc>
              <a:buNone/>
              <a:defRPr lang="sv-SE" sz="800" b="1" strike="noStrike" spc="-1">
                <a:solidFill>
                  <a:srgbClr val="CCCCCC"/>
                </a:solidFill>
                <a:latin typeface="Segoe UI"/>
                <a:ea typeface="DejaVu Sans"/>
              </a:defRPr>
            </a:lvl1pPr>
          </a:lstStyle>
          <a:p>
            <a:pPr algn="r">
              <a:lnSpc>
                <a:spcPct val="100000"/>
              </a:lnSpc>
              <a:buNone/>
            </a:pPr>
            <a:fld id="{45B9EB1D-311F-4D7F-B8AE-7B0FA9F5AADF}" type="slidenum">
              <a:rPr lang="sv-SE" sz="800" b="1" strike="noStrike" spc="-1">
                <a:solidFill>
                  <a:srgbClr val="CCCCCC"/>
                </a:solidFill>
                <a:latin typeface="Segoe UI"/>
                <a:ea typeface="DejaVu Sans"/>
              </a:rPr>
              <a:t>12</a:t>
            </a:fld>
            <a:endParaRPr lang="en-US" sz="800" b="0" strike="noStrike" spc="-1">
              <a:latin typeface="Times New Roman"/>
            </a:endParaRPr>
          </a:p>
        </p:txBody>
      </p:sp>
      <p:sp>
        <p:nvSpPr>
          <p:cNvPr id="57" name="Platshållare för innehåll 1"/>
          <p:cNvSpPr/>
          <p:nvPr/>
        </p:nvSpPr>
        <p:spPr>
          <a:xfrm>
            <a:off x="551340" y="1103940"/>
            <a:ext cx="7901280" cy="4474800"/>
          </a:xfrm>
          <a:prstGeom prst="rect">
            <a:avLst/>
          </a:prstGeom>
          <a:noFill/>
          <a:ln w="0">
            <a:noFill/>
          </a:ln>
        </p:spPr>
        <p:style>
          <a:lnRef idx="0">
            <a:scrgbClr r="0" g="0" b="0"/>
          </a:lnRef>
          <a:fillRef idx="0">
            <a:scrgbClr r="0" g="0" b="0"/>
          </a:fillRef>
          <a:effectRef idx="0">
            <a:scrgbClr r="0" g="0" b="0"/>
          </a:effectRef>
          <a:fontRef idx="minor"/>
        </p:style>
        <p:txBody>
          <a:bodyPr lIns="0" tIns="45000" rIns="18000" bIns="45000" anchor="t">
            <a:noAutofit/>
          </a:bodyPr>
          <a:lstStyle/>
          <a:p>
            <a:pPr marL="233280">
              <a:lnSpc>
                <a:spcPct val="100000"/>
              </a:lnSpc>
              <a:buNone/>
              <a:tabLst>
                <a:tab pos="0" algn="l"/>
              </a:tabLst>
            </a:pPr>
            <a:r>
              <a:rPr lang="en-US" spc="-1" dirty="0">
                <a:solidFill>
                  <a:srgbClr val="666666"/>
                </a:solidFill>
                <a:latin typeface="Segoe UI"/>
              </a:rPr>
              <a:t>On-Going activities:</a:t>
            </a:r>
          </a:p>
          <a:p>
            <a:pPr marL="519120" lvl="2" indent="-285840">
              <a:lnSpc>
                <a:spcPct val="100000"/>
              </a:lnSpc>
              <a:buClr>
                <a:srgbClr val="666666"/>
              </a:buClr>
              <a:buFont typeface="Arial"/>
              <a:buChar char="•"/>
              <a:tabLst>
                <a:tab pos="0" algn="l"/>
              </a:tabLst>
            </a:pPr>
            <a:r>
              <a:rPr lang="en-GB" spc="-1" dirty="0">
                <a:solidFill>
                  <a:srgbClr val="666666"/>
                </a:solidFill>
                <a:latin typeface="Segoe UI"/>
              </a:rPr>
              <a:t>Documented individual instrument metadata</a:t>
            </a:r>
            <a:endParaRPr lang="en-US" spc="-1" dirty="0">
              <a:solidFill>
                <a:srgbClr val="666666"/>
              </a:solidFill>
              <a:latin typeface="Segoe UI"/>
            </a:endParaRPr>
          </a:p>
          <a:p>
            <a:pPr marL="519120" lvl="2" indent="-285840">
              <a:lnSpc>
                <a:spcPct val="100000"/>
              </a:lnSpc>
              <a:buClr>
                <a:srgbClr val="666666"/>
              </a:buClr>
              <a:buFont typeface="Arial"/>
              <a:buChar char="•"/>
              <a:tabLst>
                <a:tab pos="0" algn="l"/>
              </a:tabLst>
            </a:pPr>
            <a:r>
              <a:rPr lang="en-GB" spc="-1" dirty="0">
                <a:solidFill>
                  <a:srgbClr val="666666"/>
                </a:solidFill>
                <a:latin typeface="Segoe UI"/>
              </a:rPr>
              <a:t>Instrument metadata acceptance from stakeholder</a:t>
            </a:r>
            <a:endParaRPr lang="en-US" spc="-1" dirty="0">
              <a:solidFill>
                <a:srgbClr val="666666"/>
              </a:solidFill>
              <a:latin typeface="Segoe UI"/>
            </a:endParaRPr>
          </a:p>
          <a:p>
            <a:pPr marL="519120" lvl="2" indent="-285840">
              <a:lnSpc>
                <a:spcPct val="100000"/>
              </a:lnSpc>
              <a:buClr>
                <a:srgbClr val="666666"/>
              </a:buClr>
              <a:buFont typeface="Arial"/>
              <a:buChar char="•"/>
              <a:tabLst>
                <a:tab pos="0" algn="l"/>
              </a:tabLst>
            </a:pPr>
            <a:r>
              <a:rPr lang="en-GB" spc="-1" dirty="0">
                <a:solidFill>
                  <a:srgbClr val="666666"/>
                </a:solidFill>
                <a:latin typeface="Segoe UI"/>
              </a:rPr>
              <a:t>Finalize metadata configuration implementation</a:t>
            </a:r>
            <a:endParaRPr lang="en-US" spc="-1" dirty="0">
              <a:solidFill>
                <a:srgbClr val="666666"/>
              </a:solidFill>
              <a:latin typeface="Segoe UI"/>
            </a:endParaRPr>
          </a:p>
          <a:p>
            <a:pPr marL="519120" lvl="2" indent="-285840">
              <a:lnSpc>
                <a:spcPct val="100000"/>
              </a:lnSpc>
              <a:buClr>
                <a:srgbClr val="666666"/>
              </a:buClr>
              <a:buFont typeface="Arial"/>
              <a:buChar char="•"/>
              <a:tabLst>
                <a:tab pos="0" algn="l"/>
              </a:tabLst>
            </a:pPr>
            <a:r>
              <a:rPr lang="en-GB" spc="-1" dirty="0">
                <a:solidFill>
                  <a:srgbClr val="666666"/>
                </a:solidFill>
                <a:latin typeface="Segoe UI"/>
              </a:rPr>
              <a:t>New dataset ingestor</a:t>
            </a:r>
            <a:endParaRPr lang="en-US" spc="-1" dirty="0">
              <a:solidFill>
                <a:srgbClr val="666666"/>
              </a:solidFill>
              <a:latin typeface="Segoe UI"/>
            </a:endParaRPr>
          </a:p>
          <a:p>
            <a:pPr>
              <a:lnSpc>
                <a:spcPct val="100000"/>
              </a:lnSpc>
              <a:buNone/>
              <a:tabLst>
                <a:tab pos="0" algn="l"/>
              </a:tabLst>
            </a:pPr>
            <a:endParaRPr lang="en-US" sz="1800" b="0" strike="noStrike" spc="-1" dirty="0">
              <a:latin typeface="Arial"/>
            </a:endParaRPr>
          </a:p>
          <a:p>
            <a:pPr marL="233280">
              <a:lnSpc>
                <a:spcPct val="100000"/>
              </a:lnSpc>
              <a:buNone/>
              <a:tabLst>
                <a:tab pos="0" algn="l"/>
              </a:tabLst>
            </a:pPr>
            <a:r>
              <a:rPr lang="en-GB" sz="1800" b="0" strike="noStrike" spc="-1" dirty="0">
                <a:solidFill>
                  <a:srgbClr val="666666"/>
                </a:solidFill>
                <a:latin typeface="Segoe UI"/>
                <a:ea typeface="DejaVu Sans"/>
              </a:rPr>
              <a:t>Future milestones:</a:t>
            </a:r>
            <a:endParaRPr lang="en-US" sz="1800" b="0" strike="noStrike" spc="-1" dirty="0">
              <a:latin typeface="Arial"/>
            </a:endParaRPr>
          </a:p>
          <a:p>
            <a:pPr marL="519120" lvl="2" indent="-285840">
              <a:lnSpc>
                <a:spcPct val="100000"/>
              </a:lnSpc>
              <a:buClr>
                <a:srgbClr val="666666"/>
              </a:buClr>
              <a:buFont typeface="Arial"/>
              <a:buChar char="•"/>
              <a:tabLst>
                <a:tab pos="0" algn="l"/>
              </a:tabLst>
            </a:pPr>
            <a:r>
              <a:rPr lang="en-US" spc="-1" dirty="0">
                <a:solidFill>
                  <a:srgbClr val="666666"/>
                </a:solidFill>
                <a:latin typeface="Segoe UI"/>
              </a:rPr>
              <a:t>Technique specific dataset pages</a:t>
            </a:r>
          </a:p>
          <a:p>
            <a:pPr marL="519120" lvl="2" indent="-285840">
              <a:lnSpc>
                <a:spcPct val="100000"/>
              </a:lnSpc>
              <a:buClr>
                <a:srgbClr val="666666"/>
              </a:buClr>
              <a:buFont typeface="Arial"/>
              <a:buChar char="•"/>
              <a:tabLst>
                <a:tab pos="0" algn="l"/>
              </a:tabLst>
            </a:pPr>
            <a:r>
              <a:rPr lang="en-US" spc="-1" dirty="0">
                <a:solidFill>
                  <a:srgbClr val="666666"/>
                </a:solidFill>
                <a:latin typeface="Segoe UI"/>
              </a:rPr>
              <a:t>Integration between VISA and </a:t>
            </a:r>
            <a:r>
              <a:rPr lang="en-US" spc="-1" dirty="0" err="1">
                <a:solidFill>
                  <a:srgbClr val="666666"/>
                </a:solidFill>
                <a:latin typeface="Segoe UI"/>
              </a:rPr>
              <a:t>SciCat</a:t>
            </a:r>
            <a:endParaRPr lang="en-US" spc="-1" dirty="0">
              <a:solidFill>
                <a:srgbClr val="666666"/>
              </a:solidFill>
              <a:latin typeface="Segoe UI"/>
            </a:endParaRPr>
          </a:p>
          <a:p>
            <a:pPr marL="519120" lvl="2" indent="-285840">
              <a:lnSpc>
                <a:spcPct val="100000"/>
              </a:lnSpc>
              <a:buClr>
                <a:srgbClr val="666666"/>
              </a:buClr>
              <a:buFont typeface="Arial"/>
              <a:buChar char="•"/>
              <a:tabLst>
                <a:tab pos="0" algn="l"/>
              </a:tabLst>
            </a:pPr>
            <a:r>
              <a:rPr lang="en-US" spc="-1" dirty="0">
                <a:solidFill>
                  <a:srgbClr val="666666"/>
                </a:solidFill>
                <a:latin typeface="Segoe UI"/>
              </a:rPr>
              <a:t>Technique widgets, HDF5 Viewer</a:t>
            </a:r>
          </a:p>
          <a:p>
            <a:pPr marL="519120" lvl="2" indent="-285840">
              <a:lnSpc>
                <a:spcPct val="100000"/>
              </a:lnSpc>
              <a:buClr>
                <a:srgbClr val="666666"/>
              </a:buClr>
              <a:buFont typeface="Arial"/>
              <a:buChar char="•"/>
              <a:tabLst>
                <a:tab pos="0" algn="l"/>
              </a:tabLst>
            </a:pPr>
            <a:endParaRPr lang="en-US" sz="1800" b="0" strike="noStrike" spc="-1" dirty="0">
              <a:latin typeface="Arial"/>
            </a:endParaRPr>
          </a:p>
          <a:p>
            <a:pPr marL="347760">
              <a:lnSpc>
                <a:spcPct val="100000"/>
              </a:lnSpc>
              <a:spcBef>
                <a:spcPts val="1001"/>
              </a:spcBef>
              <a:buNone/>
              <a:tabLst>
                <a:tab pos="0" algn="l"/>
              </a:tabLst>
            </a:pPr>
            <a:endParaRPr lang="en-US" sz="1800" b="0" strike="noStrike" spc="-1" dirty="0">
              <a:latin typeface="Arial"/>
            </a:endParaRPr>
          </a:p>
          <a:p>
            <a:pPr>
              <a:lnSpc>
                <a:spcPct val="100000"/>
              </a:lnSpc>
              <a:spcBef>
                <a:spcPts val="1001"/>
              </a:spcBef>
              <a:buNone/>
              <a:tabLst>
                <a:tab pos="0" algn="l"/>
              </a:tabLst>
            </a:pPr>
            <a:endParaRPr lang="en-US" sz="2000" b="0" strike="noStrike" spc="-1" dirty="0">
              <a:latin typeface="Arial"/>
            </a:endParaRPr>
          </a:p>
        </p:txBody>
      </p:sp>
      <p:pic>
        <p:nvPicPr>
          <p:cNvPr id="58" name="Picture 57"/>
          <p:cNvPicPr/>
          <p:nvPr/>
        </p:nvPicPr>
        <p:blipFill>
          <a:blip r:embed="rId2"/>
          <a:stretch/>
        </p:blipFill>
        <p:spPr>
          <a:xfrm>
            <a:off x="10722600" y="325800"/>
            <a:ext cx="1080000" cy="540000"/>
          </a:xfrm>
          <a:prstGeom prst="rect">
            <a:avLst/>
          </a:prstGeom>
          <a:ln w="0">
            <a:noFill/>
          </a:ln>
        </p:spPr>
      </p:pic>
      <p:pic>
        <p:nvPicPr>
          <p:cNvPr id="59" name="Picture 58"/>
          <p:cNvPicPr/>
          <p:nvPr/>
        </p:nvPicPr>
        <p:blipFill>
          <a:blip r:embed="rId3"/>
          <a:stretch/>
        </p:blipFill>
        <p:spPr>
          <a:xfrm>
            <a:off x="5943600" y="4682160"/>
            <a:ext cx="5715000" cy="1793160"/>
          </a:xfrm>
          <a:prstGeom prst="rect">
            <a:avLst/>
          </a:prstGeom>
          <a:ln w="0">
            <a:noFill/>
          </a:ln>
        </p:spPr>
      </p:pic>
      <p:pic>
        <p:nvPicPr>
          <p:cNvPr id="60" name="Picture 59"/>
          <p:cNvPicPr/>
          <p:nvPr/>
        </p:nvPicPr>
        <p:blipFill>
          <a:blip r:embed="rId4"/>
          <a:stretch/>
        </p:blipFill>
        <p:spPr>
          <a:xfrm>
            <a:off x="8152200" y="914400"/>
            <a:ext cx="3735000" cy="3945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1418F35-25F0-F047-989C-3E7D038B97CB}"/>
              </a:ext>
            </a:extLst>
          </p:cNvPr>
          <p:cNvSpPr>
            <a:spLocks noGrp="1"/>
          </p:cNvSpPr>
          <p:nvPr>
            <p:ph type="title"/>
          </p:nvPr>
        </p:nvSpPr>
        <p:spPr>
          <a:xfrm>
            <a:off x="1103709" y="265373"/>
            <a:ext cx="9360000" cy="657339"/>
          </a:xfrm>
        </p:spPr>
        <p:txBody>
          <a:bodyPr anchor="t">
            <a:normAutofit/>
          </a:bodyPr>
          <a:lstStyle/>
          <a:p>
            <a:r>
              <a:rPr lang="en-GB" sz="4200" spc="-1" dirty="0">
                <a:solidFill>
                  <a:srgbClr val="404040"/>
                </a:solidFill>
                <a:latin typeface="Segoe UI Light"/>
              </a:rPr>
              <a:t>Identity Access Management</a:t>
            </a:r>
          </a:p>
        </p:txBody>
      </p:sp>
      <p:pic>
        <p:nvPicPr>
          <p:cNvPr id="4" name="Picture 3" descr="A diagram of a system&#10;&#10;AI-generated content may be incorrect.">
            <a:extLst>
              <a:ext uri="{FF2B5EF4-FFF2-40B4-BE49-F238E27FC236}">
                <a16:creationId xmlns:a16="http://schemas.microsoft.com/office/drawing/2014/main" id="{B43B04EF-8173-E71F-B0A8-3941CCE1D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784" y="1591830"/>
            <a:ext cx="6740760" cy="3899839"/>
          </a:xfrm>
          <a:prstGeom prst="rect">
            <a:avLst/>
          </a:prstGeom>
        </p:spPr>
      </p:pic>
      <p:sp>
        <p:nvSpPr>
          <p:cNvPr id="5" name="TextBox 4">
            <a:extLst>
              <a:ext uri="{FF2B5EF4-FFF2-40B4-BE49-F238E27FC236}">
                <a16:creationId xmlns:a16="http://schemas.microsoft.com/office/drawing/2014/main" id="{FE07D78B-21F0-BCE7-DC32-86CB3851CD98}"/>
              </a:ext>
            </a:extLst>
          </p:cNvPr>
          <p:cNvSpPr txBox="1"/>
          <p:nvPr/>
        </p:nvSpPr>
        <p:spPr>
          <a:xfrm>
            <a:off x="864456" y="1630017"/>
            <a:ext cx="3495509" cy="2031325"/>
          </a:xfrm>
          <a:prstGeom prst="rect">
            <a:avLst/>
          </a:prstGeom>
          <a:noFill/>
        </p:spPr>
        <p:txBody>
          <a:bodyPr wrap="square" rtlCol="0">
            <a:spAutoFit/>
          </a:bodyPr>
          <a:lstStyle/>
          <a:p>
            <a:r>
              <a:rPr lang="en-SE" dirty="0"/>
              <a:t>Complex structure</a:t>
            </a:r>
          </a:p>
          <a:p>
            <a:r>
              <a:rPr lang="en-SE" dirty="0"/>
              <a:t>How to support staff wanting to do science</a:t>
            </a:r>
          </a:p>
          <a:p>
            <a:r>
              <a:rPr lang="en-SE" dirty="0"/>
              <a:t>GDPR unresolved</a:t>
            </a:r>
          </a:p>
          <a:p>
            <a:r>
              <a:rPr lang="en-SE" dirty="0"/>
              <a:t>Offboarding</a:t>
            </a:r>
          </a:p>
          <a:p>
            <a:endParaRPr lang="en-SE" dirty="0"/>
          </a:p>
          <a:p>
            <a:endParaRPr lang="en-SE" dirty="0"/>
          </a:p>
        </p:txBody>
      </p:sp>
    </p:spTree>
    <p:extLst>
      <p:ext uri="{BB962C8B-B14F-4D97-AF65-F5344CB8AC3E}">
        <p14:creationId xmlns:p14="http://schemas.microsoft.com/office/powerpoint/2010/main" val="231152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53631-8C98-E181-69E2-0C9BA4D3CA50}"/>
            </a:ext>
          </a:extLst>
        </p:cNvPr>
        <p:cNvGrpSpPr/>
        <p:nvPr/>
      </p:nvGrpSpPr>
      <p:grpSpPr>
        <a:xfrm>
          <a:off x="0" y="0"/>
          <a:ext cx="0" cy="0"/>
          <a:chOff x="0" y="0"/>
          <a:chExt cx="0" cy="0"/>
        </a:xfrm>
      </p:grpSpPr>
      <p:sp>
        <p:nvSpPr>
          <p:cNvPr id="8" name="Rubrik 1">
            <a:extLst>
              <a:ext uri="{FF2B5EF4-FFF2-40B4-BE49-F238E27FC236}">
                <a16:creationId xmlns:a16="http://schemas.microsoft.com/office/drawing/2014/main" id="{CCA111EA-8A50-C244-7B31-2D2CA8A60033}"/>
              </a:ext>
            </a:extLst>
          </p:cNvPr>
          <p:cNvSpPr>
            <a:spLocks noGrp="1"/>
          </p:cNvSpPr>
          <p:nvPr>
            <p:ph type="title"/>
          </p:nvPr>
        </p:nvSpPr>
        <p:spPr>
          <a:xfrm>
            <a:off x="1103709" y="265373"/>
            <a:ext cx="9360000" cy="657339"/>
          </a:xfrm>
        </p:spPr>
        <p:txBody>
          <a:bodyPr anchor="t">
            <a:normAutofit/>
          </a:bodyPr>
          <a:lstStyle/>
          <a:p>
            <a:r>
              <a:rPr lang="en-GB" sz="4200" spc="-1" dirty="0">
                <a:solidFill>
                  <a:srgbClr val="404040"/>
                </a:solidFill>
                <a:latin typeface="Segoe UI Light"/>
              </a:rPr>
              <a:t>Feedback</a:t>
            </a:r>
          </a:p>
        </p:txBody>
      </p:sp>
      <p:sp>
        <p:nvSpPr>
          <p:cNvPr id="13" name="Text Placeholder 2">
            <a:extLst>
              <a:ext uri="{FF2B5EF4-FFF2-40B4-BE49-F238E27FC236}">
                <a16:creationId xmlns:a16="http://schemas.microsoft.com/office/drawing/2014/main" id="{6660271E-7335-69E7-5E4C-CCA3C6C9DA81}"/>
              </a:ext>
            </a:extLst>
          </p:cNvPr>
          <p:cNvSpPr>
            <a:spLocks noGrp="1"/>
          </p:cNvSpPr>
          <p:nvPr>
            <p:ph type="body" sz="quarter" idx="14"/>
          </p:nvPr>
        </p:nvSpPr>
        <p:spPr>
          <a:xfrm>
            <a:off x="1103709" y="931026"/>
            <a:ext cx="9360000" cy="507076"/>
          </a:xfrm>
        </p:spPr>
        <p:txBody>
          <a:bodyPr anchor="t">
            <a:normAutofit/>
          </a:bodyPr>
          <a:lstStyle/>
          <a:p>
            <a:pPr>
              <a:spcAft>
                <a:spcPts val="600"/>
              </a:spcAft>
            </a:pPr>
            <a:r>
              <a:rPr lang="en-US" dirty="0"/>
              <a:t>Discussion</a:t>
            </a:r>
          </a:p>
        </p:txBody>
      </p:sp>
      <p:sp>
        <p:nvSpPr>
          <p:cNvPr id="4" name="TextBox 3">
            <a:extLst>
              <a:ext uri="{FF2B5EF4-FFF2-40B4-BE49-F238E27FC236}">
                <a16:creationId xmlns:a16="http://schemas.microsoft.com/office/drawing/2014/main" id="{5F9B787C-B3E7-469A-CCF7-A56EB26F89C0}"/>
              </a:ext>
            </a:extLst>
          </p:cNvPr>
          <p:cNvSpPr txBox="1"/>
          <p:nvPr/>
        </p:nvSpPr>
        <p:spPr>
          <a:xfrm>
            <a:off x="1103709" y="1446416"/>
            <a:ext cx="2313454" cy="1754326"/>
          </a:xfrm>
          <a:prstGeom prst="rect">
            <a:avLst/>
          </a:prstGeom>
          <a:noFill/>
        </p:spPr>
        <p:txBody>
          <a:bodyPr wrap="none" rtlCol="0">
            <a:spAutoFit/>
          </a:bodyPr>
          <a:lstStyle/>
          <a:p>
            <a:r>
              <a:rPr lang="en-SE" dirty="0"/>
              <a:t>Registration</a:t>
            </a:r>
          </a:p>
          <a:p>
            <a:r>
              <a:rPr lang="en-SE" dirty="0"/>
              <a:t>Proposal submission</a:t>
            </a:r>
          </a:p>
          <a:p>
            <a:r>
              <a:rPr lang="en-SE" dirty="0"/>
              <a:t>Visit declaration</a:t>
            </a:r>
          </a:p>
          <a:p>
            <a:r>
              <a:rPr lang="en-SE" dirty="0"/>
              <a:t>Training</a:t>
            </a:r>
          </a:p>
          <a:p>
            <a:r>
              <a:rPr lang="en-SE" dirty="0"/>
              <a:t>Reception/Guard</a:t>
            </a:r>
          </a:p>
          <a:p>
            <a:r>
              <a:rPr lang="en-SE" dirty="0"/>
              <a:t>System access</a:t>
            </a:r>
          </a:p>
        </p:txBody>
      </p:sp>
    </p:spTree>
    <p:extLst>
      <p:ext uri="{BB962C8B-B14F-4D97-AF65-F5344CB8AC3E}">
        <p14:creationId xmlns:p14="http://schemas.microsoft.com/office/powerpoint/2010/main" val="67837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title"/>
          </p:nvPr>
        </p:nvSpPr>
        <p:spPr>
          <a:xfrm>
            <a:off x="1930320" y="1153800"/>
            <a:ext cx="8639640" cy="2387160"/>
          </a:xfrm>
          <a:prstGeom prst="rect">
            <a:avLst/>
          </a:prstGeom>
          <a:noFill/>
          <a:ln w="0">
            <a:noFill/>
          </a:ln>
        </p:spPr>
        <p:txBody>
          <a:bodyPr lIns="90000" anchor="b">
            <a:noAutofit/>
          </a:bodyPr>
          <a:lstStyle/>
          <a:p>
            <a:pPr>
              <a:lnSpc>
                <a:spcPct val="100000"/>
              </a:lnSpc>
              <a:buNone/>
            </a:pPr>
            <a:r>
              <a:rPr lang="en-GB" sz="4200" b="0" strike="noStrike" spc="-1">
                <a:solidFill>
                  <a:srgbClr val="FFFFFF"/>
                </a:solidFill>
                <a:latin typeface="Segoe UI Semibold"/>
              </a:rPr>
              <a:t>Questions?</a:t>
            </a:r>
            <a:endParaRPr lang="sv-SE" sz="4200" b="0" strike="noStrike" spc="-1">
              <a:solidFill>
                <a:srgbClr val="000000"/>
              </a:solidFill>
              <a:latin typeface="Segoe U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1930320" y="1153800"/>
            <a:ext cx="8639640" cy="2387160"/>
          </a:xfrm>
          <a:prstGeom prst="rect">
            <a:avLst/>
          </a:prstGeom>
          <a:noFill/>
          <a:ln w="0">
            <a:noFill/>
          </a:ln>
        </p:spPr>
        <p:txBody>
          <a:bodyPr lIns="90000" anchor="b">
            <a:noAutofit/>
          </a:bodyPr>
          <a:lstStyle/>
          <a:p>
            <a:pPr>
              <a:lnSpc>
                <a:spcPct val="100000"/>
              </a:lnSpc>
              <a:buNone/>
            </a:pPr>
            <a:r>
              <a:rPr lang="en-GB" sz="4200" b="0" strike="noStrike" spc="-1" dirty="0">
                <a:solidFill>
                  <a:srgbClr val="FFFFFF"/>
                </a:solidFill>
                <a:latin typeface="Segoe UI Semibold"/>
              </a:rPr>
              <a:t>Scientific Information Management Systems </a:t>
            </a:r>
            <a:endParaRPr lang="sv-SE" sz="4200" b="0" strike="noStrike" spc="-1" dirty="0">
              <a:solidFill>
                <a:srgbClr val="000000"/>
              </a:solidFill>
              <a:latin typeface="Segoe UI"/>
            </a:endParaRPr>
          </a:p>
        </p:txBody>
      </p:sp>
      <p:sp>
        <p:nvSpPr>
          <p:cNvPr id="268" name="PlaceHolder 2"/>
          <p:cNvSpPr>
            <a:spLocks noGrp="1"/>
          </p:cNvSpPr>
          <p:nvPr>
            <p:ph type="subTitle"/>
          </p:nvPr>
        </p:nvSpPr>
        <p:spPr>
          <a:xfrm>
            <a:off x="1930320" y="3883320"/>
            <a:ext cx="8639640" cy="920880"/>
          </a:xfrm>
          <a:prstGeom prst="rect">
            <a:avLst/>
          </a:prstGeom>
          <a:noFill/>
          <a:ln w="0">
            <a:noFill/>
          </a:ln>
        </p:spPr>
        <p:txBody>
          <a:bodyPr lIns="90000" anchor="t">
            <a:noAutofit/>
          </a:bodyPr>
          <a:lstStyle/>
          <a:p>
            <a:pPr>
              <a:lnSpc>
                <a:spcPct val="100000"/>
              </a:lnSpc>
              <a:buNone/>
              <a:tabLst>
                <a:tab pos="0" algn="l"/>
              </a:tabLst>
            </a:pPr>
            <a:r>
              <a:rPr lang="en-GB" sz="2800" b="0" strike="noStrike" spc="-1" dirty="0">
                <a:solidFill>
                  <a:srgbClr val="FFFFFF"/>
                </a:solidFill>
                <a:latin typeface="Segoe UI"/>
              </a:rPr>
              <a:t>SIMS</a:t>
            </a:r>
            <a:endParaRPr lang="en-US" sz="2800" b="0" strike="noStrike" spc="-1" dirty="0">
              <a:latin typeface="Arial"/>
            </a:endParaRPr>
          </a:p>
        </p:txBody>
      </p:sp>
      <p:sp>
        <p:nvSpPr>
          <p:cNvPr id="269" name="PlaceHolder 3"/>
          <p:cNvSpPr>
            <a:spLocks noGrp="1"/>
          </p:cNvSpPr>
          <p:nvPr>
            <p:ph/>
          </p:nvPr>
        </p:nvSpPr>
        <p:spPr>
          <a:xfrm>
            <a:off x="1930320" y="5605560"/>
            <a:ext cx="6290640" cy="459360"/>
          </a:xfrm>
          <a:prstGeom prst="rect">
            <a:avLst/>
          </a:prstGeom>
          <a:noFill/>
          <a:ln w="0">
            <a:noFill/>
          </a:ln>
        </p:spPr>
        <p:txBody>
          <a:bodyPr lIns="90000" tIns="18000" bIns="36000" anchor="b">
            <a:noAutofit/>
          </a:bodyPr>
          <a:lstStyle/>
          <a:p>
            <a:pPr>
              <a:lnSpc>
                <a:spcPct val="100000"/>
              </a:lnSpc>
              <a:buNone/>
              <a:tabLst>
                <a:tab pos="0" algn="l"/>
              </a:tabLst>
            </a:pPr>
            <a:r>
              <a:rPr lang="en-GB" sz="1200" b="1" strike="noStrike" cap="all" spc="117" dirty="0">
                <a:solidFill>
                  <a:srgbClr val="FFFFFF"/>
                </a:solidFill>
                <a:latin typeface="Segoe UI"/>
              </a:rPr>
              <a:t>PRESENTED BY Fredrik Bolmsten</a:t>
            </a:r>
            <a:endParaRPr lang="sv-SE" sz="1200" b="0" strike="noStrike" spc="-1" dirty="0">
              <a:solidFill>
                <a:srgbClr val="666666"/>
              </a:solidFill>
              <a:latin typeface="Segoe UI"/>
            </a:endParaRPr>
          </a:p>
        </p:txBody>
      </p:sp>
      <p:sp>
        <p:nvSpPr>
          <p:cNvPr id="270" name="PlaceHolder 4"/>
          <p:cNvSpPr>
            <a:spLocks noGrp="1"/>
          </p:cNvSpPr>
          <p:nvPr>
            <p:ph type="dt" idx="17"/>
          </p:nvPr>
        </p:nvSpPr>
        <p:spPr>
          <a:xfrm>
            <a:off x="1930320" y="6117840"/>
            <a:ext cx="3214800" cy="459360"/>
          </a:xfrm>
          <a:prstGeom prst="rect">
            <a:avLst/>
          </a:prstGeom>
          <a:noFill/>
          <a:ln w="0">
            <a:noFill/>
          </a:ln>
        </p:spPr>
        <p:txBody>
          <a:bodyPr anchor="ctr">
            <a:noAutofit/>
          </a:bodyPr>
          <a:lstStyle>
            <a:lvl1pPr>
              <a:lnSpc>
                <a:spcPct val="100000"/>
              </a:lnSpc>
              <a:buNone/>
              <a:defRPr lang="sv-SE" sz="1200" b="1" strike="noStrike" spc="77">
                <a:solidFill>
                  <a:srgbClr val="FFFFFF"/>
                </a:solidFill>
                <a:latin typeface="Segoe UI"/>
              </a:defRPr>
            </a:lvl1pPr>
          </a:lstStyle>
          <a:p>
            <a:pPr>
              <a:lnSpc>
                <a:spcPct val="100000"/>
              </a:lnSpc>
              <a:buNone/>
            </a:pPr>
            <a:fld id="{C993AB38-4B9C-4E74-8986-E54A6898D3AB}" type="datetime1">
              <a:rPr lang="sv-SE" sz="1200" b="1" strike="noStrike" spc="77">
                <a:solidFill>
                  <a:srgbClr val="FFFFFF"/>
                </a:solidFill>
                <a:latin typeface="Segoe UI"/>
              </a:rPr>
              <a:t>2026-04-07</a:t>
            </a:fld>
            <a:endParaRPr lang="en-US" sz="12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 colorful pattern on a surface&#10;&#10;AI-generated content may be incorrect.">
            <a:extLst>
              <a:ext uri="{FF2B5EF4-FFF2-40B4-BE49-F238E27FC236}">
                <a16:creationId xmlns:a16="http://schemas.microsoft.com/office/drawing/2014/main" id="{05FCC930-8EE4-5F3B-132A-1B256DDF52B2}"/>
              </a:ext>
            </a:extLst>
          </p:cNvPr>
          <p:cNvPicPr>
            <a:picLocks noChangeAspect="1"/>
          </p:cNvPicPr>
          <p:nvPr/>
        </p:nvPicPr>
        <p:blipFill>
          <a:blip r:embed="rId3"/>
          <a:srcRect r="49818"/>
          <a:stretch>
            <a:fillRect/>
          </a:stretch>
        </p:blipFill>
        <p:spPr>
          <a:xfrm>
            <a:off x="0" y="137"/>
            <a:ext cx="4602239" cy="6857734"/>
          </a:xfrm>
          <a:prstGeom prst="rect">
            <a:avLst/>
          </a:prstGeom>
          <a:noFill/>
          <a:ln cap="flat">
            <a:noFill/>
          </a:ln>
        </p:spPr>
      </p:pic>
      <p:pic>
        <p:nvPicPr>
          <p:cNvPr id="3" name="Picture 9">
            <a:extLst>
              <a:ext uri="{FF2B5EF4-FFF2-40B4-BE49-F238E27FC236}">
                <a16:creationId xmlns:a16="http://schemas.microsoft.com/office/drawing/2014/main" id="{1344C47F-56DD-C80F-540A-A97199326EF6}"/>
              </a:ext>
            </a:extLst>
          </p:cNvPr>
          <p:cNvPicPr>
            <a:picLocks noChangeAspect="1"/>
          </p:cNvPicPr>
          <p:nvPr/>
        </p:nvPicPr>
        <p:blipFill>
          <a:blip r:embed="rId4"/>
          <a:srcRect t="8733" b="22948"/>
          <a:stretch>
            <a:fillRect/>
          </a:stretch>
        </p:blipFill>
        <p:spPr>
          <a:xfrm>
            <a:off x="4600739" y="137"/>
            <a:ext cx="7591257" cy="6857734"/>
          </a:xfrm>
          <a:prstGeom prst="rect">
            <a:avLst/>
          </a:prstGeom>
          <a:noFill/>
          <a:ln cap="flat">
            <a:noFill/>
          </a:ln>
        </p:spPr>
      </p:pic>
      <p:sp>
        <p:nvSpPr>
          <p:cNvPr id="4" name="Rectangle 11">
            <a:extLst>
              <a:ext uri="{FF2B5EF4-FFF2-40B4-BE49-F238E27FC236}">
                <a16:creationId xmlns:a16="http://schemas.microsoft.com/office/drawing/2014/main" id="{5E635363-4784-0A55-9B1A-0CEB6A4F9A25}"/>
              </a:ext>
            </a:extLst>
          </p:cNvPr>
          <p:cNvSpPr/>
          <p:nvPr/>
        </p:nvSpPr>
        <p:spPr>
          <a:xfrm>
            <a:off x="0" y="137"/>
            <a:ext cx="12191996" cy="6857716"/>
          </a:xfrm>
          <a:prstGeom prst="rect">
            <a:avLst/>
          </a:prstGeom>
          <a:solidFill>
            <a:srgbClr val="003366">
              <a:alpha val="70283"/>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4" b="0" i="0" u="none" strike="noStrike" kern="1200" cap="none" spc="0" baseline="0" dirty="0">
              <a:solidFill>
                <a:srgbClr val="FFFFFF"/>
              </a:solidFill>
              <a:uFillTx/>
              <a:latin typeface="Segoe UI"/>
            </a:endParaRPr>
          </a:p>
        </p:txBody>
      </p:sp>
      <p:sp>
        <p:nvSpPr>
          <p:cNvPr id="5" name="TextBox 4">
            <a:extLst>
              <a:ext uri="{FF2B5EF4-FFF2-40B4-BE49-F238E27FC236}">
                <a16:creationId xmlns:a16="http://schemas.microsoft.com/office/drawing/2014/main" id="{31347E4F-7F0E-4BF5-3E92-1BD877BC5573}"/>
              </a:ext>
            </a:extLst>
          </p:cNvPr>
          <p:cNvSpPr txBox="1"/>
          <p:nvPr/>
        </p:nvSpPr>
        <p:spPr>
          <a:xfrm>
            <a:off x="457200" y="1001350"/>
            <a:ext cx="3969831" cy="448135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52" b="0" i="0" u="none" strike="noStrike" kern="0" cap="none" spc="0" baseline="0" dirty="0">
                <a:solidFill>
                  <a:srgbClr val="FFFFFF"/>
                </a:solidFill>
                <a:uFillTx/>
                <a:latin typeface="Segoe UI Light" pitchFamily="34"/>
                <a:ea typeface="Times New Roman" pitchFamily="18"/>
                <a:cs typeface="Segoe UI Light" pitchFamily="34"/>
              </a:rPr>
              <a:t>Getting ready for operations by</a:t>
            </a:r>
            <a:r>
              <a:rPr lang="en-GB" sz="2852" kern="0" dirty="0">
                <a:solidFill>
                  <a:srgbClr val="FFFFFF"/>
                </a:solidFill>
                <a:latin typeface="Segoe UI Light" pitchFamily="34"/>
                <a:ea typeface="Times New Roman" pitchFamily="18"/>
                <a:cs typeface="Segoe UI Light" pitchFamily="34"/>
              </a:rPr>
              <a:t> s</a:t>
            </a:r>
            <a:r>
              <a:rPr lang="en-GB" sz="2852" b="0" i="0" u="none" strike="noStrike" kern="0" cap="none" spc="0" baseline="0" dirty="0">
                <a:solidFill>
                  <a:srgbClr val="FFFFFF"/>
                </a:solidFill>
                <a:uFillTx/>
                <a:latin typeface="Segoe UI Light" pitchFamily="34"/>
                <a:ea typeface="Times New Roman" pitchFamily="18"/>
                <a:cs typeface="Segoe UI Light" pitchFamily="34"/>
              </a:rPr>
              <a:t>howcasing our ability to handle the main user journey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52" kern="0" dirty="0">
              <a:solidFill>
                <a:srgbClr val="FFFFFF"/>
              </a:solidFill>
              <a:latin typeface="Segoe UI Light" pitchFamily="34"/>
              <a:ea typeface="Times New Roman" pitchFamily="18"/>
              <a:cs typeface="Segoe UI 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52" b="0" i="0" u="none" strike="noStrike" kern="0" cap="none" spc="0" baseline="0" dirty="0">
                <a:solidFill>
                  <a:srgbClr val="FFFFFF"/>
                </a:solidFill>
                <a:uFillTx/>
                <a:latin typeface="Segoe UI Light" pitchFamily="34"/>
                <a:ea typeface="Times New Roman" pitchFamily="18"/>
                <a:cs typeface="Segoe UI Light" pitchFamily="34"/>
              </a:rPr>
              <a:t>20 Students from the Hercules school visited ESS as </a:t>
            </a:r>
            <a:r>
              <a:rPr lang="en-GB" sz="2852" kern="0" dirty="0">
                <a:solidFill>
                  <a:srgbClr val="FFFFFF"/>
                </a:solidFill>
                <a:latin typeface="Segoe UI Light" pitchFamily="34"/>
                <a:ea typeface="Times New Roman" pitchFamily="18"/>
                <a:cs typeface="Segoe UI Light" pitchFamily="34"/>
              </a:rPr>
              <a:t>science users</a:t>
            </a:r>
            <a:endParaRPr lang="en-GB" sz="2852" b="0" i="0" u="none" strike="noStrike" kern="0" cap="none" spc="0" baseline="0" dirty="0">
              <a:solidFill>
                <a:srgbClr val="FFFFFF"/>
              </a:solidFill>
              <a:uFillTx/>
              <a:latin typeface="Segoe UI Light" pitchFamily="34"/>
              <a:ea typeface="Times New Roman" pitchFamily="18"/>
              <a:cs typeface="Segoe UI Light"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52" b="0" i="0" u="none" strike="noStrike" kern="0" cap="none" spc="0" baseline="0" dirty="0">
              <a:solidFill>
                <a:srgbClr val="FFFFFF"/>
              </a:solidFill>
              <a:uFillTx/>
              <a:latin typeface="Segoe UI Light" pitchFamily="34"/>
              <a:ea typeface="Times New Roman" pitchFamily="18"/>
              <a:cs typeface="Segoe UI Light" pitchFamily="34"/>
            </a:endParaRPr>
          </a:p>
        </p:txBody>
      </p:sp>
      <p:pic>
        <p:nvPicPr>
          <p:cNvPr id="8" name="Picture 7">
            <a:extLst>
              <a:ext uri="{FF2B5EF4-FFF2-40B4-BE49-F238E27FC236}">
                <a16:creationId xmlns:a16="http://schemas.microsoft.com/office/drawing/2014/main" id="{8CAEEBE0-5892-D9CA-44B2-D1689839E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975" y="2282892"/>
            <a:ext cx="6952285" cy="2357173"/>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1103760" y="265320"/>
            <a:ext cx="9359640" cy="657000"/>
          </a:xfrm>
          <a:prstGeom prst="rect">
            <a:avLst/>
          </a:prstGeom>
          <a:noFill/>
          <a:ln w="0">
            <a:noFill/>
          </a:ln>
        </p:spPr>
        <p:txBody>
          <a:bodyPr lIns="90000" bIns="18000" anchor="t">
            <a:noAutofit/>
          </a:bodyPr>
          <a:lstStyle/>
          <a:p>
            <a:pPr>
              <a:lnSpc>
                <a:spcPct val="90000"/>
              </a:lnSpc>
              <a:buNone/>
            </a:pPr>
            <a:r>
              <a:rPr lang="en-GB" sz="4200" b="0" strike="noStrike" spc="-1" dirty="0">
                <a:solidFill>
                  <a:srgbClr val="404040"/>
                </a:solidFill>
                <a:latin typeface="Segoe UI Light"/>
              </a:rPr>
              <a:t>Group</a:t>
            </a:r>
            <a:endParaRPr lang="sv-SE" sz="4200" b="0" strike="noStrike" spc="-1" dirty="0">
              <a:solidFill>
                <a:srgbClr val="000000"/>
              </a:solidFill>
              <a:latin typeface="Segoe UI"/>
            </a:endParaRPr>
          </a:p>
        </p:txBody>
      </p:sp>
      <p:sp>
        <p:nvSpPr>
          <p:cNvPr id="272" name="PlaceHolder 2"/>
          <p:cNvSpPr>
            <a:spLocks noGrp="1"/>
          </p:cNvSpPr>
          <p:nvPr>
            <p:ph type="sldNum" idx="18"/>
          </p:nvPr>
        </p:nvSpPr>
        <p:spPr>
          <a:xfrm>
            <a:off x="8735400" y="6475320"/>
            <a:ext cx="2742840" cy="364680"/>
          </a:xfrm>
          <a:prstGeom prst="rect">
            <a:avLst/>
          </a:prstGeom>
          <a:noFill/>
          <a:ln w="0">
            <a:noFill/>
          </a:ln>
        </p:spPr>
        <p:txBody>
          <a:bodyPr anchor="ctr">
            <a:noAutofit/>
          </a:bodyPr>
          <a:lstStyle>
            <a:lvl1pPr algn="r">
              <a:lnSpc>
                <a:spcPct val="100000"/>
              </a:lnSpc>
              <a:buNone/>
              <a:defRPr lang="sv-SE" sz="800" b="1" strike="noStrike" spc="-1">
                <a:solidFill>
                  <a:srgbClr val="CCCCCC"/>
                </a:solidFill>
                <a:latin typeface="Segoe UI"/>
              </a:defRPr>
            </a:lvl1pPr>
          </a:lstStyle>
          <a:p>
            <a:pPr algn="r">
              <a:lnSpc>
                <a:spcPct val="100000"/>
              </a:lnSpc>
              <a:buNone/>
            </a:pPr>
            <a:fld id="{9DBFE8B6-274D-4762-AC7A-AA9DF1F6EC96}" type="slidenum">
              <a:rPr lang="sv-SE" sz="800" b="1" strike="noStrike" spc="-1">
                <a:solidFill>
                  <a:srgbClr val="CCCCCC"/>
                </a:solidFill>
                <a:latin typeface="Segoe UI"/>
              </a:rPr>
              <a:t>4</a:t>
            </a:fld>
            <a:endParaRPr lang="en-US" sz="800" b="0" strike="noStrike" spc="-1" dirty="0">
              <a:latin typeface="Times New Roman"/>
            </a:endParaRPr>
          </a:p>
        </p:txBody>
      </p:sp>
      <p:sp>
        <p:nvSpPr>
          <p:cNvPr id="273" name="PlaceHolder 3"/>
          <p:cNvSpPr>
            <a:spLocks noGrp="1"/>
          </p:cNvSpPr>
          <p:nvPr>
            <p:ph/>
          </p:nvPr>
        </p:nvSpPr>
        <p:spPr>
          <a:xfrm>
            <a:off x="1103760" y="930960"/>
            <a:ext cx="9359640" cy="506880"/>
          </a:xfrm>
          <a:prstGeom prst="rect">
            <a:avLst/>
          </a:prstGeom>
          <a:noFill/>
          <a:ln w="0">
            <a:noFill/>
          </a:ln>
        </p:spPr>
        <p:txBody>
          <a:bodyPr lIns="90000" tIns="18000" anchor="t">
            <a:noAutofit/>
          </a:bodyPr>
          <a:lstStyle/>
          <a:p>
            <a:pPr>
              <a:lnSpc>
                <a:spcPct val="100000"/>
              </a:lnSpc>
              <a:buNone/>
              <a:tabLst>
                <a:tab pos="0" algn="l"/>
              </a:tabLst>
            </a:pPr>
            <a:r>
              <a:rPr lang="en-GB" sz="2200" b="0" strike="noStrike" spc="-1" dirty="0">
                <a:solidFill>
                  <a:srgbClr val="0099DC"/>
                </a:solidFill>
                <a:latin typeface="Segoe UI"/>
              </a:rPr>
              <a:t>Staff &amp; Scope</a:t>
            </a:r>
            <a:endParaRPr lang="sv-SE" sz="2200" b="0" strike="noStrike" spc="-1" dirty="0">
              <a:solidFill>
                <a:srgbClr val="666666"/>
              </a:solidFill>
              <a:latin typeface="Segoe UI"/>
            </a:endParaRPr>
          </a:p>
        </p:txBody>
      </p:sp>
      <p:sp>
        <p:nvSpPr>
          <p:cNvPr id="274" name="PlaceHolder 4"/>
          <p:cNvSpPr>
            <a:spLocks noGrp="1"/>
          </p:cNvSpPr>
          <p:nvPr>
            <p:ph/>
          </p:nvPr>
        </p:nvSpPr>
        <p:spPr>
          <a:xfrm>
            <a:off x="1103400" y="1446480"/>
            <a:ext cx="6953400" cy="4767840"/>
          </a:xfrm>
          <a:prstGeom prst="rect">
            <a:avLst/>
          </a:prstGeom>
          <a:noFill/>
          <a:ln w="0">
            <a:noFill/>
          </a:ln>
        </p:spPr>
        <p:txBody>
          <a:bodyPr lIns="0" rIns="18000" anchor="t">
            <a:noAutofit/>
          </a:bodyPr>
          <a:lstStyle/>
          <a:p>
            <a:pPr marL="396000" indent="-396000">
              <a:lnSpc>
                <a:spcPct val="120000"/>
              </a:lnSpc>
              <a:spcBef>
                <a:spcPts val="1001"/>
              </a:spcBef>
              <a:spcAft>
                <a:spcPts val="300"/>
              </a:spcAft>
              <a:buClr>
                <a:srgbClr val="666666"/>
              </a:buClr>
              <a:buFont typeface="Arial"/>
              <a:buChar char="•"/>
            </a:pPr>
            <a:r>
              <a:rPr lang="en-GB" sz="2000" b="0" strike="noStrike" spc="-1" dirty="0">
                <a:solidFill>
                  <a:srgbClr val="666666"/>
                </a:solidFill>
                <a:latin typeface="Segoe UI"/>
              </a:rPr>
              <a:t>Fredrik Bolmsten – Group lead</a:t>
            </a:r>
            <a:endParaRPr lang="sv-SE" sz="2000" b="0" strike="noStrike" spc="-1" dirty="0">
              <a:solidFill>
                <a:srgbClr val="666666"/>
              </a:solidFill>
              <a:latin typeface="Segoe UI"/>
            </a:endParaRPr>
          </a:p>
          <a:p>
            <a:pPr marL="396000" indent="-396000">
              <a:lnSpc>
                <a:spcPct val="120000"/>
              </a:lnSpc>
              <a:spcBef>
                <a:spcPts val="1001"/>
              </a:spcBef>
              <a:spcAft>
                <a:spcPts val="300"/>
              </a:spcAft>
              <a:buClr>
                <a:srgbClr val="666666"/>
              </a:buClr>
              <a:buFont typeface="Arial"/>
              <a:buChar char="•"/>
            </a:pPr>
            <a:r>
              <a:rPr lang="en-GB" sz="2000" b="0" strike="noStrike" spc="-1" dirty="0">
                <a:solidFill>
                  <a:srgbClr val="666666"/>
                </a:solidFill>
                <a:latin typeface="Segoe UI"/>
              </a:rPr>
              <a:t>Max </a:t>
            </a:r>
            <a:r>
              <a:rPr lang="en-GB" sz="2000" b="0" strike="noStrike" spc="-1" dirty="0" err="1">
                <a:solidFill>
                  <a:srgbClr val="666666"/>
                </a:solidFill>
                <a:latin typeface="Segoe UI"/>
              </a:rPr>
              <a:t>Novelli</a:t>
            </a:r>
            <a:r>
              <a:rPr lang="en-GB" sz="2000" b="0" strike="noStrike" spc="-1" dirty="0">
                <a:solidFill>
                  <a:srgbClr val="666666"/>
                </a:solidFill>
                <a:latin typeface="Segoe UI"/>
              </a:rPr>
              <a:t> - Data curation scientist</a:t>
            </a:r>
            <a:endParaRPr lang="sv-SE" sz="2000" b="0" strike="noStrike" spc="-1" dirty="0">
              <a:solidFill>
                <a:srgbClr val="666666"/>
              </a:solidFill>
              <a:latin typeface="Segoe UI"/>
            </a:endParaRPr>
          </a:p>
          <a:p>
            <a:pPr marL="396000" indent="-396000">
              <a:lnSpc>
                <a:spcPct val="120000"/>
              </a:lnSpc>
              <a:spcBef>
                <a:spcPts val="1001"/>
              </a:spcBef>
              <a:spcAft>
                <a:spcPts val="300"/>
              </a:spcAft>
              <a:buClr>
                <a:srgbClr val="666666"/>
              </a:buClr>
              <a:buFont typeface="Arial"/>
              <a:buChar char="•"/>
            </a:pPr>
            <a:r>
              <a:rPr lang="en-GB" sz="2000" b="0" spc="-1" dirty="0">
                <a:solidFill>
                  <a:srgbClr val="666666"/>
                </a:solidFill>
                <a:latin typeface="Segoe UI"/>
              </a:rPr>
              <a:t>Jay Quan - Software engineer</a:t>
            </a:r>
          </a:p>
          <a:p>
            <a:pPr marL="396000" indent="-396000">
              <a:lnSpc>
                <a:spcPct val="120000"/>
              </a:lnSpc>
              <a:spcBef>
                <a:spcPts val="1001"/>
              </a:spcBef>
              <a:spcAft>
                <a:spcPts val="300"/>
              </a:spcAft>
              <a:buClr>
                <a:srgbClr val="666666"/>
              </a:buClr>
              <a:buFont typeface="Arial"/>
              <a:buChar char="•"/>
            </a:pPr>
            <a:r>
              <a:rPr lang="en-GB" sz="2000" b="0" spc="-1" dirty="0" err="1">
                <a:solidFill>
                  <a:srgbClr val="666666"/>
                </a:solidFill>
                <a:latin typeface="Segoe UI"/>
              </a:rPr>
              <a:t>Yoganandan</a:t>
            </a:r>
            <a:r>
              <a:rPr lang="en-GB" sz="2000" b="0" spc="-1" dirty="0">
                <a:solidFill>
                  <a:srgbClr val="666666"/>
                </a:solidFill>
                <a:latin typeface="Segoe UI"/>
              </a:rPr>
              <a:t> Pandiyan - Software engineer</a:t>
            </a:r>
          </a:p>
          <a:p>
            <a:pPr marL="396000" indent="-396000">
              <a:lnSpc>
                <a:spcPct val="120000"/>
              </a:lnSpc>
              <a:spcBef>
                <a:spcPts val="1001"/>
              </a:spcBef>
              <a:spcAft>
                <a:spcPts val="300"/>
              </a:spcAft>
              <a:buClr>
                <a:srgbClr val="666666"/>
              </a:buClr>
              <a:buFont typeface="Arial"/>
              <a:buChar char="•"/>
            </a:pPr>
            <a:r>
              <a:rPr lang="en-GB" sz="2000" b="0" spc="-1" dirty="0">
                <a:solidFill>
                  <a:srgbClr val="666666"/>
                </a:solidFill>
                <a:latin typeface="Segoe UI"/>
              </a:rPr>
              <a:t>Janos Babik – Software engineer</a:t>
            </a:r>
          </a:p>
          <a:p>
            <a:pPr marL="396000" indent="-396000">
              <a:lnSpc>
                <a:spcPct val="120000"/>
              </a:lnSpc>
              <a:spcBef>
                <a:spcPts val="1001"/>
              </a:spcBef>
              <a:spcAft>
                <a:spcPts val="300"/>
              </a:spcAft>
              <a:buClr>
                <a:srgbClr val="666666"/>
              </a:buClr>
              <a:buFont typeface="Arial"/>
              <a:buChar char="•"/>
            </a:pPr>
            <a:r>
              <a:rPr lang="en-GB" sz="2000" spc="-1" dirty="0">
                <a:solidFill>
                  <a:srgbClr val="666666"/>
                </a:solidFill>
                <a:latin typeface="Segoe UI"/>
              </a:rPr>
              <a:t>Jekabs Karklins – Software engineer (Grant)</a:t>
            </a:r>
          </a:p>
        </p:txBody>
      </p:sp>
      <p:sp>
        <p:nvSpPr>
          <p:cNvPr id="281" name="TextBox 3"/>
          <p:cNvSpPr/>
          <p:nvPr/>
        </p:nvSpPr>
        <p:spPr>
          <a:xfrm>
            <a:off x="7648152" y="1478880"/>
            <a:ext cx="4179960" cy="4707527"/>
          </a:xfrm>
          <a:prstGeom prst="rect">
            <a:avLst/>
          </a:prstGeom>
          <a:noFill/>
          <a:ln w="0">
            <a:solidFill>
              <a:srgbClr val="0099DC"/>
            </a:solidFill>
            <a:prstDash val="dash"/>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000" b="0" strike="noStrike" spc="-1" dirty="0">
                <a:solidFill>
                  <a:srgbClr val="666666"/>
                </a:solidFill>
                <a:latin typeface="Segoe UI"/>
              </a:rPr>
              <a:t>User Office:</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Proposal system</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Scheduling software </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Statistics</a:t>
            </a:r>
            <a:endParaRPr lang="en-US" sz="2000" b="0" strike="noStrike" spc="-1" dirty="0">
              <a:latin typeface="Arial"/>
            </a:endParaRPr>
          </a:p>
          <a:p>
            <a:pPr marL="457200">
              <a:lnSpc>
                <a:spcPct val="100000"/>
              </a:lnSpc>
              <a:buNone/>
            </a:pPr>
            <a:endParaRPr lang="en-US" sz="2000" b="0" strike="noStrike" spc="-1" dirty="0">
              <a:latin typeface="Arial"/>
            </a:endParaRPr>
          </a:p>
          <a:p>
            <a:pPr>
              <a:lnSpc>
                <a:spcPct val="100000"/>
              </a:lnSpc>
              <a:buNone/>
            </a:pPr>
            <a:r>
              <a:rPr lang="en-GB" sz="2000" b="0" strike="noStrike" spc="-1" dirty="0">
                <a:solidFill>
                  <a:srgbClr val="666666"/>
                </a:solidFill>
                <a:latin typeface="Segoe UI"/>
              </a:rPr>
              <a:t>Data Curation:</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Metadata catalogue</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Electronic logbook</a:t>
            </a:r>
            <a:endParaRPr lang="en-US" sz="2000" b="0" strike="noStrike" spc="-1" dirty="0">
              <a:latin typeface="Arial"/>
            </a:endParaRPr>
          </a:p>
          <a:p>
            <a:pPr marL="800280" lvl="1" indent="-343080">
              <a:lnSpc>
                <a:spcPct val="100000"/>
              </a:lnSpc>
              <a:buClr>
                <a:srgbClr val="666666"/>
              </a:buClr>
              <a:buFont typeface="Arial"/>
              <a:buChar char="•"/>
            </a:pPr>
            <a:r>
              <a:rPr lang="en-GB" sz="2000" b="0" strike="noStrike" spc="-1" dirty="0">
                <a:solidFill>
                  <a:srgbClr val="666666"/>
                </a:solidFill>
                <a:latin typeface="Segoe UI"/>
              </a:rPr>
              <a:t>Scientific data management</a:t>
            </a:r>
          </a:p>
          <a:p>
            <a:pPr lvl="1">
              <a:lnSpc>
                <a:spcPct val="100000"/>
              </a:lnSpc>
              <a:buClr>
                <a:srgbClr val="666666"/>
              </a:buClr>
            </a:pPr>
            <a:endParaRPr lang="en-GB" sz="2000" b="0" strike="noStrike" spc="-1" dirty="0">
              <a:solidFill>
                <a:srgbClr val="666666"/>
              </a:solidFill>
              <a:latin typeface="Segoe UI"/>
            </a:endParaRPr>
          </a:p>
          <a:p>
            <a:pPr>
              <a:lnSpc>
                <a:spcPct val="100000"/>
              </a:lnSpc>
              <a:buNone/>
            </a:pPr>
            <a:r>
              <a:rPr lang="en-GB" sz="2000" b="1" spc="-1" dirty="0">
                <a:solidFill>
                  <a:srgbClr val="666666"/>
                </a:solidFill>
                <a:latin typeface="Segoe UI"/>
              </a:rPr>
              <a:t>Miscellaneous:</a:t>
            </a:r>
          </a:p>
          <a:p>
            <a:pPr marL="800280" lvl="1" indent="-343080">
              <a:lnSpc>
                <a:spcPct val="100000"/>
              </a:lnSpc>
              <a:buClr>
                <a:srgbClr val="666666"/>
              </a:buClr>
              <a:buFont typeface="Arial"/>
              <a:buChar char="•"/>
            </a:pPr>
            <a:r>
              <a:rPr lang="en-US" sz="2000" b="1" spc="-1" dirty="0">
                <a:solidFill>
                  <a:srgbClr val="666666"/>
                </a:solidFill>
                <a:latin typeface="Segoe UI"/>
              </a:rPr>
              <a:t>E-learning platform</a:t>
            </a:r>
          </a:p>
          <a:p>
            <a:pPr marL="800280" lvl="1" indent="-343080">
              <a:lnSpc>
                <a:spcPct val="100000"/>
              </a:lnSpc>
              <a:buClr>
                <a:srgbClr val="666666"/>
              </a:buClr>
              <a:buFont typeface="Arial"/>
              <a:buChar char="•"/>
            </a:pPr>
            <a:r>
              <a:rPr lang="en-GB" sz="2000" b="1" spc="-1" dirty="0">
                <a:solidFill>
                  <a:srgbClr val="666666"/>
                </a:solidFill>
                <a:latin typeface="Segoe UI"/>
              </a:rPr>
              <a:t>Publication system</a:t>
            </a:r>
          </a:p>
          <a:p>
            <a:pPr marL="800280" lvl="1" indent="-343080">
              <a:lnSpc>
                <a:spcPct val="100000"/>
              </a:lnSpc>
              <a:buClr>
                <a:srgbClr val="666666"/>
              </a:buClr>
              <a:buFont typeface="Arial"/>
              <a:buChar char="•"/>
            </a:pPr>
            <a:r>
              <a:rPr lang="en-GB" sz="2000" b="1" spc="-1" dirty="0">
                <a:solidFill>
                  <a:srgbClr val="666666"/>
                </a:solidFill>
                <a:latin typeface="Segoe UI"/>
              </a:rPr>
              <a:t>AI-Platforms</a:t>
            </a:r>
            <a:endParaRPr lang="en-US" sz="2000" b="1" spc="-1" dirty="0">
              <a:solidFill>
                <a:srgbClr val="666666"/>
              </a:solidFill>
              <a:latin typeface="Segoe UI"/>
            </a:endParaRPr>
          </a:p>
          <a:p>
            <a:pPr lvl="1">
              <a:lnSpc>
                <a:spcPct val="100000"/>
              </a:lnSpc>
              <a:buClr>
                <a:srgbClr val="666666"/>
              </a:buClr>
            </a:pP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55025F-BC59-0054-D8E6-D41BA3AF0C91}"/>
              </a:ext>
            </a:extLst>
          </p:cNvPr>
          <p:cNvSpPr>
            <a:spLocks noGrp="1"/>
          </p:cNvSpPr>
          <p:nvPr>
            <p:ph type="title"/>
          </p:nvPr>
        </p:nvSpPr>
        <p:spPr/>
        <p:txBody>
          <a:bodyPr/>
          <a:lstStyle/>
          <a:p>
            <a:r>
              <a:rPr lang="en-GB" sz="4200" spc="-1" dirty="0">
                <a:solidFill>
                  <a:srgbClr val="404040"/>
                </a:solidFill>
                <a:latin typeface="Segoe UI Light"/>
              </a:rPr>
              <a:t>ECDC - DK</a:t>
            </a:r>
          </a:p>
        </p:txBody>
      </p:sp>
      <p:sp>
        <p:nvSpPr>
          <p:cNvPr id="4" name="Slide Number Placeholder 3">
            <a:extLst>
              <a:ext uri="{FF2B5EF4-FFF2-40B4-BE49-F238E27FC236}">
                <a16:creationId xmlns:a16="http://schemas.microsoft.com/office/drawing/2014/main" id="{94E90914-6320-D9CB-0A7D-630602121B8D}"/>
              </a:ext>
            </a:extLst>
          </p:cNvPr>
          <p:cNvSpPr>
            <a:spLocks noGrp="1"/>
          </p:cNvSpPr>
          <p:nvPr>
            <p:ph type="sldNum" sz="quarter" idx="12"/>
          </p:nvPr>
        </p:nvSpPr>
        <p:spPr/>
        <p:txBody>
          <a:bodyPr/>
          <a:lstStyle/>
          <a:p>
            <a:fld id="{86CB4B4D-7CA3-9044-876B-883B54F8677D}" type="slidenum">
              <a:rPr lang="en-SE"/>
              <a:t>5</a:t>
            </a:fld>
            <a:endParaRPr lang="en-SE"/>
          </a:p>
        </p:txBody>
      </p:sp>
      <p:sp>
        <p:nvSpPr>
          <p:cNvPr id="11" name="Content Placeholder 10">
            <a:extLst>
              <a:ext uri="{FF2B5EF4-FFF2-40B4-BE49-F238E27FC236}">
                <a16:creationId xmlns:a16="http://schemas.microsoft.com/office/drawing/2014/main" id="{B278C4CE-20D8-62D6-3DCF-7C523E15EFFB}"/>
              </a:ext>
            </a:extLst>
          </p:cNvPr>
          <p:cNvSpPr>
            <a:spLocks noGrp="1"/>
          </p:cNvSpPr>
          <p:nvPr>
            <p:ph idx="13"/>
          </p:nvPr>
        </p:nvSpPr>
        <p:spPr>
          <a:xfrm>
            <a:off x="1102215" y="1446416"/>
            <a:ext cx="4993785" cy="4768062"/>
          </a:xfrm>
        </p:spPr>
        <p:txBody>
          <a:bodyPr/>
          <a:lstStyle/>
          <a:p>
            <a:pPr marL="0" indent="0">
              <a:buNone/>
            </a:pPr>
            <a:r>
              <a:rPr lang="en-GB" sz="2000" b="1" spc="-1" dirty="0">
                <a:solidFill>
                  <a:srgbClr val="666666"/>
                </a:solidFill>
                <a:latin typeface="Segoe UI"/>
              </a:rPr>
              <a:t>DMSC/Lyngby site</a:t>
            </a:r>
          </a:p>
          <a:p>
            <a:r>
              <a:rPr lang="en-GB" sz="2000" spc="-1" dirty="0">
                <a:solidFill>
                  <a:srgbClr val="666666"/>
                </a:solidFill>
                <a:latin typeface="Segoe UI"/>
              </a:rPr>
              <a:t>Morten Jagd Christensen (80%) – EFU </a:t>
            </a:r>
          </a:p>
          <a:p>
            <a:r>
              <a:rPr lang="en-GB" sz="2000" spc="-1" dirty="0">
                <a:solidFill>
                  <a:srgbClr val="666666"/>
                </a:solidFill>
                <a:latin typeface="Segoe UI"/>
              </a:rPr>
              <a:t>George </a:t>
            </a:r>
            <a:r>
              <a:rPr lang="en-GB" sz="2000" spc="-1" dirty="0" err="1">
                <a:solidFill>
                  <a:srgbClr val="666666"/>
                </a:solidFill>
                <a:latin typeface="Segoe UI"/>
              </a:rPr>
              <a:t>ONeill</a:t>
            </a:r>
            <a:r>
              <a:rPr lang="en-GB" sz="2000" spc="-1" dirty="0">
                <a:solidFill>
                  <a:srgbClr val="666666"/>
                </a:solidFill>
                <a:latin typeface="Segoe UI"/>
              </a:rPr>
              <a:t> – </a:t>
            </a:r>
            <a:r>
              <a:rPr lang="en-GB" sz="2000" spc="-1" dirty="0" err="1">
                <a:solidFill>
                  <a:srgbClr val="666666"/>
                </a:solidFill>
                <a:latin typeface="Segoe UI"/>
              </a:rPr>
              <a:t>Filewriter</a:t>
            </a:r>
            <a:r>
              <a:rPr lang="en-GB" sz="2000" spc="-1" dirty="0">
                <a:solidFill>
                  <a:srgbClr val="666666"/>
                </a:solidFill>
                <a:latin typeface="Segoe UI"/>
              </a:rPr>
              <a:t>/CODA/YMIR</a:t>
            </a:r>
          </a:p>
          <a:p>
            <a:r>
              <a:rPr lang="en-GB" sz="2000" spc="-1" dirty="0">
                <a:solidFill>
                  <a:srgbClr val="666666"/>
                </a:solidFill>
                <a:latin typeface="Segoe UI"/>
              </a:rPr>
              <a:t>Tibor Bukovics - EFU</a:t>
            </a:r>
          </a:p>
          <a:p>
            <a:r>
              <a:rPr lang="en-GB" sz="2000" spc="-1" dirty="0">
                <a:solidFill>
                  <a:srgbClr val="666666"/>
                </a:solidFill>
                <a:latin typeface="Segoe UI"/>
              </a:rPr>
              <a:t>Michael Christiansen - EFU</a:t>
            </a:r>
          </a:p>
          <a:p>
            <a:r>
              <a:rPr lang="en-GB" sz="2000" spc="-1" dirty="0">
                <a:solidFill>
                  <a:srgbClr val="666666"/>
                </a:solidFill>
                <a:latin typeface="Segoe UI"/>
              </a:rPr>
              <a:t>Andre Costa - DevOps</a:t>
            </a:r>
          </a:p>
          <a:p>
            <a:r>
              <a:rPr lang="en-GB" sz="2000" spc="-1" dirty="0">
                <a:solidFill>
                  <a:srgbClr val="666666"/>
                </a:solidFill>
                <a:latin typeface="Segoe UI"/>
              </a:rPr>
              <a:t>Milosz Novak - DevOps</a:t>
            </a:r>
          </a:p>
          <a:p>
            <a:r>
              <a:rPr lang="en-GB" sz="2000" spc="-1" dirty="0">
                <a:solidFill>
                  <a:srgbClr val="666666"/>
                </a:solidFill>
                <a:latin typeface="Segoe UI"/>
              </a:rPr>
              <a:t>Mads Ipsen(Consultant) – EFU</a:t>
            </a:r>
          </a:p>
          <a:p>
            <a:endParaRPr lang="en-GB" dirty="0"/>
          </a:p>
        </p:txBody>
      </p:sp>
      <p:sp>
        <p:nvSpPr>
          <p:cNvPr id="9" name="Text Placeholder 8">
            <a:extLst>
              <a:ext uri="{FF2B5EF4-FFF2-40B4-BE49-F238E27FC236}">
                <a16:creationId xmlns:a16="http://schemas.microsoft.com/office/drawing/2014/main" id="{0B42F46E-1C2B-6040-A622-2BD25096F93A}"/>
              </a:ext>
            </a:extLst>
          </p:cNvPr>
          <p:cNvSpPr>
            <a:spLocks noGrp="1"/>
          </p:cNvSpPr>
          <p:nvPr>
            <p:ph type="body" sz="quarter" idx="14"/>
          </p:nvPr>
        </p:nvSpPr>
        <p:spPr/>
        <p:txBody>
          <a:bodyPr/>
          <a:lstStyle/>
          <a:p>
            <a:r>
              <a:rPr lang="en-GB" dirty="0"/>
              <a:t>Line Management</a:t>
            </a:r>
          </a:p>
        </p:txBody>
      </p:sp>
    </p:spTree>
    <p:extLst>
      <p:ext uri="{BB962C8B-B14F-4D97-AF65-F5344CB8AC3E}">
        <p14:creationId xmlns:p14="http://schemas.microsoft.com/office/powerpoint/2010/main" val="12213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953C1BC-E486-B522-464A-A9BDDC303AEB}"/>
              </a:ext>
            </a:extLst>
          </p:cNvPr>
          <p:cNvSpPr/>
          <p:nvPr/>
        </p:nvSpPr>
        <p:spPr>
          <a:xfrm>
            <a:off x="237" y="301340"/>
            <a:ext cx="473320" cy="6556531"/>
          </a:xfrm>
          <a:prstGeom prst="rect">
            <a:avLst/>
          </a:prstGeom>
          <a:solidFill>
            <a:srgbClr val="0099D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4" b="0" i="0" u="none" strike="noStrike" kern="1200" cap="none" spc="0" baseline="0">
              <a:solidFill>
                <a:srgbClr val="FFFFFF"/>
              </a:solidFill>
              <a:uFillTx/>
              <a:latin typeface="Segoe UI"/>
            </a:endParaRPr>
          </a:p>
        </p:txBody>
      </p:sp>
      <p:pic>
        <p:nvPicPr>
          <p:cNvPr id="3" name="Picture 1">
            <a:extLst>
              <a:ext uri="{FF2B5EF4-FFF2-40B4-BE49-F238E27FC236}">
                <a16:creationId xmlns:a16="http://schemas.microsoft.com/office/drawing/2014/main" id="{C6B2B62C-4502-B485-BC22-6D7A70F424CC}"/>
              </a:ext>
            </a:extLst>
          </p:cNvPr>
          <p:cNvPicPr>
            <a:picLocks noChangeAspect="1"/>
          </p:cNvPicPr>
          <p:nvPr/>
        </p:nvPicPr>
        <p:blipFill>
          <a:blip r:embed="rId3"/>
          <a:srcRect/>
          <a:stretch>
            <a:fillRect/>
          </a:stretch>
        </p:blipFill>
        <p:spPr>
          <a:xfrm>
            <a:off x="237" y="7754"/>
            <a:ext cx="12191530" cy="6850117"/>
          </a:xfrm>
          <a:prstGeom prst="rect">
            <a:avLst/>
          </a:prstGeom>
          <a:noFill/>
          <a:ln cap="flat">
            <a:noFill/>
          </a:ln>
        </p:spPr>
      </p:pic>
      <p:sp>
        <p:nvSpPr>
          <p:cNvPr id="4" name="Rectangle 7">
            <a:extLst>
              <a:ext uri="{FF2B5EF4-FFF2-40B4-BE49-F238E27FC236}">
                <a16:creationId xmlns:a16="http://schemas.microsoft.com/office/drawing/2014/main" id="{7726268C-823A-9257-BE7C-084627D9DBE5}"/>
              </a:ext>
            </a:extLst>
          </p:cNvPr>
          <p:cNvSpPr/>
          <p:nvPr/>
        </p:nvSpPr>
        <p:spPr>
          <a:xfrm>
            <a:off x="475" y="-7488"/>
            <a:ext cx="12191530" cy="6872977"/>
          </a:xfrm>
          <a:prstGeom prst="rect">
            <a:avLst/>
          </a:prstGeom>
          <a:gradFill>
            <a:gsLst>
              <a:gs pos="0">
                <a:srgbClr val="0099DC">
                  <a:alpha val="81000"/>
                </a:srgbClr>
              </a:gs>
              <a:gs pos="100000">
                <a:srgbClr val="007CB2">
                  <a:alpha val="75000"/>
                </a:srgbClr>
              </a:gs>
            </a:gsLst>
            <a:path path="rect">
              <a:fillToRect l="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4" b="0" i="0" u="none" strike="noStrike" kern="1200" cap="none" spc="0" baseline="0">
              <a:solidFill>
                <a:srgbClr val="FFFFFF"/>
              </a:solidFill>
              <a:uFillTx/>
              <a:latin typeface="Segoe UI"/>
            </a:endParaRPr>
          </a:p>
        </p:txBody>
      </p:sp>
      <p:cxnSp>
        <p:nvCxnSpPr>
          <p:cNvPr id="5" name="Straight Connector 14">
            <a:extLst>
              <a:ext uri="{FF2B5EF4-FFF2-40B4-BE49-F238E27FC236}">
                <a16:creationId xmlns:a16="http://schemas.microsoft.com/office/drawing/2014/main" id="{C51CEBDC-5902-2352-28A2-B54CD7C273EE}"/>
              </a:ext>
            </a:extLst>
          </p:cNvPr>
          <p:cNvCxnSpPr>
            <a:cxnSpLocks/>
          </p:cNvCxnSpPr>
          <p:nvPr/>
        </p:nvCxnSpPr>
        <p:spPr>
          <a:xfrm flipV="1">
            <a:off x="1875260" y="3911395"/>
            <a:ext cx="8169888" cy="3809"/>
          </a:xfrm>
          <a:prstGeom prst="straightConnector1">
            <a:avLst/>
          </a:prstGeom>
          <a:noFill/>
          <a:ln w="6345" cap="flat">
            <a:solidFill>
              <a:srgbClr val="FFFFFF"/>
            </a:solidFill>
            <a:prstDash val="solid"/>
            <a:miter/>
          </a:ln>
        </p:spPr>
      </p:cxnSp>
      <p:sp>
        <p:nvSpPr>
          <p:cNvPr id="6" name="Rubrik 1">
            <a:extLst>
              <a:ext uri="{FF2B5EF4-FFF2-40B4-BE49-F238E27FC236}">
                <a16:creationId xmlns:a16="http://schemas.microsoft.com/office/drawing/2014/main" id="{F4FD2451-C0CF-ED87-E0E5-7B54E6A8C4FF}"/>
              </a:ext>
            </a:extLst>
          </p:cNvPr>
          <p:cNvSpPr txBox="1"/>
          <p:nvPr/>
        </p:nvSpPr>
        <p:spPr>
          <a:xfrm>
            <a:off x="5370316" y="3673464"/>
            <a:ext cx="1164616" cy="475862"/>
          </a:xfrm>
          <a:prstGeom prst="rect">
            <a:avLst/>
          </a:prstGeom>
          <a:noFill/>
          <a:ln cap="flat">
            <a:noFill/>
          </a:ln>
        </p:spPr>
        <p:txBody>
          <a:bodyPr vert="horz" wrap="square" lIns="89995" tIns="45720" rIns="91440" bIns="17995"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FFFFFF"/>
              </a:solidFill>
              <a:uFillTx/>
              <a:latin typeface="Segoe UI Light" pitchFamily="34"/>
              <a:cs typeface="Segoe UI Light" pitchFamily="34"/>
            </a:endParaRPr>
          </a:p>
        </p:txBody>
      </p:sp>
      <p:sp>
        <p:nvSpPr>
          <p:cNvPr id="8" name="Title 1">
            <a:extLst>
              <a:ext uri="{FF2B5EF4-FFF2-40B4-BE49-F238E27FC236}">
                <a16:creationId xmlns:a16="http://schemas.microsoft.com/office/drawing/2014/main" id="{EB484F81-48F0-EFDE-29C8-CB3A2A1CE3E7}"/>
              </a:ext>
            </a:extLst>
          </p:cNvPr>
          <p:cNvSpPr txBox="1"/>
          <p:nvPr/>
        </p:nvSpPr>
        <p:spPr>
          <a:xfrm>
            <a:off x="312231" y="2815785"/>
            <a:ext cx="11879290" cy="657316"/>
          </a:xfrm>
          <a:prstGeom prst="rect">
            <a:avLst/>
          </a:prstGeom>
          <a:noFill/>
          <a:ln cap="flat">
            <a:noFill/>
          </a:ln>
        </p:spPr>
        <p:txBody>
          <a:bodyPr vert="horz" wrap="square" lIns="89995"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0" i="0" u="none" strike="noStrike" kern="1200" cap="none" spc="0" baseline="0" dirty="0">
                <a:solidFill>
                  <a:srgbClr val="FFFFFF"/>
                </a:solidFill>
                <a:uFillTx/>
                <a:latin typeface="Segoe UI Light" pitchFamily="34"/>
                <a:cs typeface="Segoe UI Light" pitchFamily="34"/>
              </a:rPr>
              <a:t>Overview</a:t>
            </a:r>
          </a:p>
        </p:txBody>
      </p:sp>
      <p:pic>
        <p:nvPicPr>
          <p:cNvPr id="9" name="Picture 8">
            <a:extLst>
              <a:ext uri="{FF2B5EF4-FFF2-40B4-BE49-F238E27FC236}">
                <a16:creationId xmlns:a16="http://schemas.microsoft.com/office/drawing/2014/main" id="{7E15371B-514D-5FA4-A2EE-E0C384008AEF}"/>
              </a:ext>
            </a:extLst>
          </p:cNvPr>
          <p:cNvPicPr>
            <a:picLocks noChangeAspect="1"/>
          </p:cNvPicPr>
          <p:nvPr/>
        </p:nvPicPr>
        <p:blipFill>
          <a:blip r:embed="rId4"/>
          <a:stretch>
            <a:fillRect/>
          </a:stretch>
        </p:blipFill>
        <p:spPr>
          <a:xfrm>
            <a:off x="10948961" y="440365"/>
            <a:ext cx="792976" cy="767007"/>
          </a:xfrm>
          <a:prstGeom prst="rect">
            <a:avLst/>
          </a:prstGeom>
          <a:noFill/>
          <a:ln cap="flat">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FB8EADFC-23A3-DD43-AA36-DBDEDBEB524D}"/>
              </a:ext>
            </a:extLst>
          </p:cNvPr>
          <p:cNvSpPr txBox="1"/>
          <p:nvPr/>
        </p:nvSpPr>
        <p:spPr>
          <a:xfrm>
            <a:off x="4212963" y="4058089"/>
            <a:ext cx="3068739" cy="1569660"/>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Experiments</a:t>
            </a:r>
          </a:p>
          <a:p>
            <a:pPr marL="285750" indent="-285750">
              <a:buFont typeface="Wingdings" pitchFamily="2" charset="2"/>
              <a:buChar char="Ø"/>
            </a:pPr>
            <a:r>
              <a:rPr lang="en-GB" sz="1600" dirty="0">
                <a:solidFill>
                  <a:schemeClr val="accent6"/>
                </a:solidFill>
              </a:rPr>
              <a:t>Sample environments</a:t>
            </a:r>
          </a:p>
          <a:p>
            <a:pPr marL="285750" indent="-285750" algn="l">
              <a:buFont typeface="Wingdings" pitchFamily="2" charset="2"/>
              <a:buChar char="ü"/>
            </a:pPr>
            <a:r>
              <a:rPr lang="en-GB" sz="1600" dirty="0">
                <a:solidFill>
                  <a:schemeClr val="accent3"/>
                </a:solidFill>
              </a:rPr>
              <a:t>Local contacts</a:t>
            </a:r>
          </a:p>
          <a:p>
            <a:pPr marL="285750" indent="-285750" algn="l">
              <a:buFont typeface="Arial" panose="020B0604020202020204" pitchFamily="34" charset="0"/>
              <a:buChar char="•"/>
            </a:pPr>
            <a:r>
              <a:rPr lang="en-GB" sz="1600" dirty="0">
                <a:solidFill>
                  <a:schemeClr val="tx1">
                    <a:lumMod val="65000"/>
                    <a:lumOff val="35000"/>
                  </a:schemeClr>
                </a:solidFill>
              </a:rPr>
              <a:t>User lab facilities</a:t>
            </a:r>
          </a:p>
          <a:p>
            <a:pPr marL="285750" indent="-285750" algn="l">
              <a:buFont typeface="Wingdings" pitchFamily="2" charset="2"/>
              <a:buChar char="ü"/>
            </a:pPr>
            <a:r>
              <a:rPr lang="en-GB" sz="1600" dirty="0">
                <a:solidFill>
                  <a:schemeClr val="accent3"/>
                </a:solidFill>
              </a:rPr>
              <a:t>Experiment notification</a:t>
            </a:r>
          </a:p>
          <a:p>
            <a:pPr marL="285750" indent="-285750" algn="l">
              <a:buFont typeface="Arial" panose="020B0604020202020204" pitchFamily="34" charset="0"/>
              <a:buChar char="•"/>
            </a:pPr>
            <a:endParaRPr lang="en-GB" sz="1600" dirty="0">
              <a:solidFill>
                <a:schemeClr val="tx1">
                  <a:lumMod val="65000"/>
                  <a:lumOff val="35000"/>
                </a:schemeClr>
              </a:solidFill>
            </a:endParaRPr>
          </a:p>
        </p:txBody>
      </p:sp>
      <p:sp>
        <p:nvSpPr>
          <p:cNvPr id="51" name="TextBox 50">
            <a:extLst>
              <a:ext uri="{FF2B5EF4-FFF2-40B4-BE49-F238E27FC236}">
                <a16:creationId xmlns:a16="http://schemas.microsoft.com/office/drawing/2014/main" id="{80A112CD-B5FD-D44F-AE93-DBE1981A73F4}"/>
              </a:ext>
            </a:extLst>
          </p:cNvPr>
          <p:cNvSpPr txBox="1"/>
          <p:nvPr/>
        </p:nvSpPr>
        <p:spPr>
          <a:xfrm>
            <a:off x="10016492" y="1592231"/>
            <a:ext cx="3226647" cy="1569660"/>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Feedback</a:t>
            </a:r>
          </a:p>
          <a:p>
            <a:pPr marL="285750" indent="-285750" algn="l">
              <a:buFont typeface="Arial" panose="020B0604020202020204" pitchFamily="34" charset="0"/>
              <a:buChar char="•"/>
            </a:pPr>
            <a:r>
              <a:rPr lang="en-GB" sz="1600" dirty="0">
                <a:solidFill>
                  <a:schemeClr val="tx1">
                    <a:lumMod val="65000"/>
                    <a:lumOff val="35000"/>
                  </a:schemeClr>
                </a:solidFill>
              </a:rPr>
              <a:t>Experiment report</a:t>
            </a:r>
          </a:p>
          <a:p>
            <a:pPr marL="285750" indent="-285750" algn="l">
              <a:buFont typeface="Wingdings" pitchFamily="2" charset="2"/>
              <a:buChar char="ü"/>
            </a:pPr>
            <a:r>
              <a:rPr lang="en-GB" sz="1600" dirty="0">
                <a:solidFill>
                  <a:schemeClr val="accent3"/>
                </a:solidFill>
              </a:rPr>
              <a:t>Data curation</a:t>
            </a:r>
          </a:p>
          <a:p>
            <a:pPr marL="285750" indent="-285750" algn="l">
              <a:buFont typeface="Arial" panose="020B0604020202020204" pitchFamily="34" charset="0"/>
              <a:buChar char="•"/>
            </a:pPr>
            <a:r>
              <a:rPr lang="en-GB" sz="1600" dirty="0">
                <a:solidFill>
                  <a:schemeClr val="tx1">
                    <a:lumMod val="65000"/>
                    <a:lumOff val="35000"/>
                  </a:schemeClr>
                </a:solidFill>
              </a:rPr>
              <a:t>Expenses review</a:t>
            </a:r>
          </a:p>
          <a:p>
            <a:pPr marL="285750" indent="-285750" algn="l">
              <a:buFont typeface="Wingdings" pitchFamily="2" charset="2"/>
              <a:buChar char="ü"/>
            </a:pPr>
            <a:r>
              <a:rPr lang="en-GB" sz="1600" dirty="0">
                <a:solidFill>
                  <a:schemeClr val="accent3"/>
                </a:solidFill>
              </a:rPr>
              <a:t>Publications</a:t>
            </a:r>
          </a:p>
          <a:p>
            <a:pPr marL="285750" indent="-285750" algn="l">
              <a:buFont typeface="Wingdings" pitchFamily="2" charset="2"/>
              <a:buChar char="ü"/>
            </a:pPr>
            <a:r>
              <a:rPr lang="en-GB" sz="1600" dirty="0">
                <a:solidFill>
                  <a:schemeClr val="tx1">
                    <a:lumMod val="65000"/>
                    <a:lumOff val="35000"/>
                  </a:schemeClr>
                </a:solidFill>
              </a:rPr>
              <a:t>KPIs</a:t>
            </a:r>
          </a:p>
        </p:txBody>
      </p:sp>
      <p:grpSp>
        <p:nvGrpSpPr>
          <p:cNvPr id="6" name="Group 5">
            <a:extLst>
              <a:ext uri="{FF2B5EF4-FFF2-40B4-BE49-F238E27FC236}">
                <a16:creationId xmlns:a16="http://schemas.microsoft.com/office/drawing/2014/main" id="{570D7A45-3143-7594-608E-5D8220819308}"/>
              </a:ext>
            </a:extLst>
          </p:cNvPr>
          <p:cNvGrpSpPr/>
          <p:nvPr/>
        </p:nvGrpSpPr>
        <p:grpSpPr>
          <a:xfrm>
            <a:off x="341997" y="3165537"/>
            <a:ext cx="11735699" cy="892552"/>
            <a:chOff x="456301" y="3597577"/>
            <a:chExt cx="10686082" cy="531951"/>
          </a:xfrm>
        </p:grpSpPr>
        <p:sp>
          <p:nvSpPr>
            <p:cNvPr id="3" name="Chevron 2">
              <a:extLst>
                <a:ext uri="{FF2B5EF4-FFF2-40B4-BE49-F238E27FC236}">
                  <a16:creationId xmlns:a16="http://schemas.microsoft.com/office/drawing/2014/main" id="{267D8EE4-E683-D24A-AC4F-778CC162B0FE}"/>
                </a:ext>
              </a:extLst>
            </p:cNvPr>
            <p:cNvSpPr/>
            <p:nvPr/>
          </p:nvSpPr>
          <p:spPr>
            <a:xfrm>
              <a:off x="456301" y="3597577"/>
              <a:ext cx="1874192" cy="531951"/>
            </a:xfrm>
            <a:prstGeom prst="chevron">
              <a:avLst/>
            </a:prstGeom>
            <a:solidFill>
              <a:srgbClr val="049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Registration</a:t>
              </a:r>
            </a:p>
          </p:txBody>
        </p:sp>
        <p:sp>
          <p:nvSpPr>
            <p:cNvPr id="42" name="Chevron 41">
              <a:extLst>
                <a:ext uri="{FF2B5EF4-FFF2-40B4-BE49-F238E27FC236}">
                  <a16:creationId xmlns:a16="http://schemas.microsoft.com/office/drawing/2014/main" id="{8C9952D5-5E3D-3942-895C-608D9C852EB8}"/>
                </a:ext>
              </a:extLst>
            </p:cNvPr>
            <p:cNvSpPr/>
            <p:nvPr/>
          </p:nvSpPr>
          <p:spPr>
            <a:xfrm>
              <a:off x="2218679" y="3597577"/>
              <a:ext cx="1874192" cy="531951"/>
            </a:xfrm>
            <a:prstGeom prst="chevron">
              <a:avLst/>
            </a:prstGeom>
            <a:solidFill>
              <a:srgbClr val="0088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Proposal</a:t>
              </a:r>
            </a:p>
          </p:txBody>
        </p:sp>
        <p:sp>
          <p:nvSpPr>
            <p:cNvPr id="43" name="Chevron 42">
              <a:extLst>
                <a:ext uri="{FF2B5EF4-FFF2-40B4-BE49-F238E27FC236}">
                  <a16:creationId xmlns:a16="http://schemas.microsoft.com/office/drawing/2014/main" id="{423E990C-213A-9D49-92A5-C14E3EB0FD09}"/>
                </a:ext>
              </a:extLst>
            </p:cNvPr>
            <p:cNvSpPr/>
            <p:nvPr/>
          </p:nvSpPr>
          <p:spPr>
            <a:xfrm>
              <a:off x="3981056" y="3597577"/>
              <a:ext cx="1874192" cy="531951"/>
            </a:xfrm>
            <a:prstGeom prst="chevron">
              <a:avLst/>
            </a:prstGeom>
            <a:solidFill>
              <a:srgbClr val="0372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Scheduling</a:t>
              </a:r>
            </a:p>
          </p:txBody>
        </p:sp>
        <p:sp>
          <p:nvSpPr>
            <p:cNvPr id="44" name="Chevron 43">
              <a:extLst>
                <a:ext uri="{FF2B5EF4-FFF2-40B4-BE49-F238E27FC236}">
                  <a16:creationId xmlns:a16="http://schemas.microsoft.com/office/drawing/2014/main" id="{7690943A-D656-584C-A299-1F12358870EE}"/>
                </a:ext>
              </a:extLst>
            </p:cNvPr>
            <p:cNvSpPr/>
            <p:nvPr/>
          </p:nvSpPr>
          <p:spPr>
            <a:xfrm>
              <a:off x="5743434" y="3597577"/>
              <a:ext cx="1874192" cy="531951"/>
            </a:xfrm>
            <a:prstGeom prst="chevron">
              <a:avLst/>
            </a:prstGeom>
            <a:solidFill>
              <a:srgbClr val="005D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Planning</a:t>
              </a:r>
              <a:endParaRPr lang="en-GB" sz="1400" dirty="0">
                <a:solidFill>
                  <a:schemeClr val="tx1"/>
                </a:solidFill>
              </a:endParaRPr>
            </a:p>
          </p:txBody>
        </p:sp>
        <p:sp>
          <p:nvSpPr>
            <p:cNvPr id="45" name="Chevron 44">
              <a:extLst>
                <a:ext uri="{FF2B5EF4-FFF2-40B4-BE49-F238E27FC236}">
                  <a16:creationId xmlns:a16="http://schemas.microsoft.com/office/drawing/2014/main" id="{4EF729CC-D107-F64F-9D89-D050E00E4CF9}"/>
                </a:ext>
              </a:extLst>
            </p:cNvPr>
            <p:cNvSpPr/>
            <p:nvPr/>
          </p:nvSpPr>
          <p:spPr>
            <a:xfrm>
              <a:off x="7505812" y="3597577"/>
              <a:ext cx="1874192" cy="531951"/>
            </a:xfrm>
            <a:prstGeom prst="chevron">
              <a:avLst/>
            </a:prstGeom>
            <a:solidFill>
              <a:srgbClr val="00487E">
                <a:alpha val="5021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Performing &amp; Analysing</a:t>
              </a:r>
            </a:p>
          </p:txBody>
        </p:sp>
        <p:sp>
          <p:nvSpPr>
            <p:cNvPr id="46" name="Chevron 45">
              <a:extLst>
                <a:ext uri="{FF2B5EF4-FFF2-40B4-BE49-F238E27FC236}">
                  <a16:creationId xmlns:a16="http://schemas.microsoft.com/office/drawing/2014/main" id="{87B82338-8B5E-164E-9D18-3B2824D42317}"/>
                </a:ext>
              </a:extLst>
            </p:cNvPr>
            <p:cNvSpPr/>
            <p:nvPr/>
          </p:nvSpPr>
          <p:spPr>
            <a:xfrm>
              <a:off x="9268191" y="3597577"/>
              <a:ext cx="1874192" cy="531951"/>
            </a:xfrm>
            <a:prstGeom prst="chevron">
              <a:avLst/>
            </a:prstGeom>
            <a:solidFill>
              <a:srgbClr val="0033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Wrap-up &amp; Harvesting</a:t>
              </a:r>
            </a:p>
          </p:txBody>
        </p:sp>
      </p:grpSp>
      <p:sp>
        <p:nvSpPr>
          <p:cNvPr id="7" name="TextBox 6">
            <a:extLst>
              <a:ext uri="{FF2B5EF4-FFF2-40B4-BE49-F238E27FC236}">
                <a16:creationId xmlns:a16="http://schemas.microsoft.com/office/drawing/2014/main" id="{D292F4A0-7B39-E149-863B-B78DC3D4BE2C}"/>
              </a:ext>
            </a:extLst>
          </p:cNvPr>
          <p:cNvSpPr txBox="1"/>
          <p:nvPr/>
        </p:nvSpPr>
        <p:spPr>
          <a:xfrm>
            <a:off x="341997" y="4058089"/>
            <a:ext cx="2868466" cy="830997"/>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Register</a:t>
            </a:r>
          </a:p>
          <a:p>
            <a:pPr marL="285750" indent="-285750" algn="l">
              <a:buFont typeface="Wingdings" pitchFamily="2" charset="2"/>
              <a:buChar char="ü"/>
            </a:pPr>
            <a:r>
              <a:rPr lang="en-GB" sz="1600" dirty="0">
                <a:solidFill>
                  <a:schemeClr val="accent3"/>
                </a:solidFill>
              </a:rPr>
              <a:t>Personal Data</a:t>
            </a:r>
          </a:p>
          <a:p>
            <a:pPr marL="285750" indent="-285750" algn="l">
              <a:buFont typeface="Wingdings" pitchFamily="2" charset="2"/>
              <a:buChar char="ü"/>
            </a:pPr>
            <a:r>
              <a:rPr lang="en-GB" sz="1600" dirty="0">
                <a:solidFill>
                  <a:schemeClr val="accent3"/>
                </a:solidFill>
              </a:rPr>
              <a:t>Digital Access</a:t>
            </a:r>
          </a:p>
        </p:txBody>
      </p:sp>
      <p:sp>
        <p:nvSpPr>
          <p:cNvPr id="47" name="TextBox 46">
            <a:extLst>
              <a:ext uri="{FF2B5EF4-FFF2-40B4-BE49-F238E27FC236}">
                <a16:creationId xmlns:a16="http://schemas.microsoft.com/office/drawing/2014/main" id="{AE9B59E2-F2C0-6D49-9CB6-4AE0C3222D3C}"/>
              </a:ext>
            </a:extLst>
          </p:cNvPr>
          <p:cNvSpPr txBox="1"/>
          <p:nvPr/>
        </p:nvSpPr>
        <p:spPr>
          <a:xfrm>
            <a:off x="2275129" y="2015740"/>
            <a:ext cx="3127026" cy="1077218"/>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Submit proposals</a:t>
            </a:r>
          </a:p>
          <a:p>
            <a:pPr marL="285750" indent="-285750" algn="l">
              <a:buFont typeface="Wingdings" pitchFamily="2" charset="2"/>
              <a:buChar char="ü"/>
            </a:pPr>
            <a:r>
              <a:rPr lang="en-GB" sz="1600" dirty="0">
                <a:solidFill>
                  <a:schemeClr val="accent3"/>
                </a:solidFill>
              </a:rPr>
              <a:t>Technical review</a:t>
            </a:r>
          </a:p>
          <a:p>
            <a:pPr marL="285750" indent="-285750" algn="l">
              <a:buFont typeface="Wingdings" pitchFamily="2" charset="2"/>
              <a:buChar char="ü"/>
            </a:pPr>
            <a:r>
              <a:rPr lang="en-GB" sz="1600" dirty="0">
                <a:solidFill>
                  <a:schemeClr val="accent3"/>
                </a:solidFill>
              </a:rPr>
              <a:t>Excellence review</a:t>
            </a:r>
          </a:p>
          <a:p>
            <a:pPr marL="285750" indent="-285750" algn="l">
              <a:buFont typeface="Wingdings" pitchFamily="2" charset="2"/>
              <a:buChar char="ü"/>
            </a:pPr>
            <a:r>
              <a:rPr lang="en-GB" sz="1600" dirty="0">
                <a:solidFill>
                  <a:schemeClr val="accent3"/>
                </a:solidFill>
              </a:rPr>
              <a:t>Result notification</a:t>
            </a:r>
          </a:p>
        </p:txBody>
      </p:sp>
      <p:sp>
        <p:nvSpPr>
          <p:cNvPr id="49" name="TextBox 48">
            <a:extLst>
              <a:ext uri="{FF2B5EF4-FFF2-40B4-BE49-F238E27FC236}">
                <a16:creationId xmlns:a16="http://schemas.microsoft.com/office/drawing/2014/main" id="{4B966BDF-3FC1-BC4C-9861-8475971A59F2}"/>
              </a:ext>
            </a:extLst>
          </p:cNvPr>
          <p:cNvSpPr txBox="1"/>
          <p:nvPr/>
        </p:nvSpPr>
        <p:spPr>
          <a:xfrm>
            <a:off x="6096000" y="1346009"/>
            <a:ext cx="3226647" cy="1815882"/>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Users notify ESS of team</a:t>
            </a:r>
          </a:p>
          <a:p>
            <a:pPr marL="285750" indent="-285750" algn="l">
              <a:buFont typeface="Wingdings" pitchFamily="2" charset="2"/>
              <a:buChar char="Ø"/>
            </a:pPr>
            <a:r>
              <a:rPr lang="en-GB" sz="1600" dirty="0">
                <a:solidFill>
                  <a:schemeClr val="accent6"/>
                </a:solidFill>
              </a:rPr>
              <a:t>User training</a:t>
            </a:r>
          </a:p>
          <a:p>
            <a:pPr marL="285750" indent="-285750" algn="l">
              <a:buFont typeface="Wingdings" pitchFamily="2" charset="2"/>
              <a:buChar char="Ø"/>
            </a:pPr>
            <a:r>
              <a:rPr lang="en-GB" sz="1600" dirty="0">
                <a:solidFill>
                  <a:schemeClr val="accent6"/>
                </a:solidFill>
              </a:rPr>
              <a:t>Experiment safety review</a:t>
            </a:r>
          </a:p>
          <a:p>
            <a:pPr marL="285750" indent="-285750" algn="l">
              <a:buFont typeface="Wingdings" pitchFamily="2" charset="2"/>
              <a:buChar char="Ø"/>
            </a:pPr>
            <a:r>
              <a:rPr lang="en-GB" sz="1600" dirty="0">
                <a:solidFill>
                  <a:schemeClr val="accent6"/>
                </a:solidFill>
              </a:rPr>
              <a:t>Travel and accommodation</a:t>
            </a:r>
          </a:p>
          <a:p>
            <a:pPr marL="285750" indent="-285750" algn="l">
              <a:buFont typeface="Wingdings" pitchFamily="2" charset="2"/>
              <a:buChar char="ü"/>
            </a:pPr>
            <a:r>
              <a:rPr lang="en-GB" sz="1600" dirty="0">
                <a:solidFill>
                  <a:schemeClr val="accent3"/>
                </a:solidFill>
              </a:rPr>
              <a:t>Ship samples</a:t>
            </a:r>
          </a:p>
          <a:p>
            <a:pPr marL="285750" indent="-285750" algn="l">
              <a:buFont typeface="Wingdings" pitchFamily="2" charset="2"/>
              <a:buChar char="ü"/>
            </a:pPr>
            <a:r>
              <a:rPr lang="en-GB" sz="1600" dirty="0">
                <a:solidFill>
                  <a:schemeClr val="accent3"/>
                </a:solidFill>
              </a:rPr>
              <a:t>Physical Access</a:t>
            </a:r>
          </a:p>
          <a:p>
            <a:pPr marL="285750" indent="-285750" algn="l">
              <a:buFont typeface="Wingdings" pitchFamily="2" charset="2"/>
              <a:buChar char="ü"/>
            </a:pPr>
            <a:r>
              <a:rPr lang="en-GB" sz="1600" dirty="0">
                <a:solidFill>
                  <a:schemeClr val="accent3"/>
                </a:solidFill>
              </a:rPr>
              <a:t>Dosimetry</a:t>
            </a:r>
          </a:p>
        </p:txBody>
      </p:sp>
      <p:sp>
        <p:nvSpPr>
          <p:cNvPr id="50" name="TextBox 49">
            <a:extLst>
              <a:ext uri="{FF2B5EF4-FFF2-40B4-BE49-F238E27FC236}">
                <a16:creationId xmlns:a16="http://schemas.microsoft.com/office/drawing/2014/main" id="{54E9E4AB-4B0B-124D-AC2B-D064B8334338}"/>
              </a:ext>
            </a:extLst>
          </p:cNvPr>
          <p:cNvSpPr txBox="1"/>
          <p:nvPr/>
        </p:nvSpPr>
        <p:spPr>
          <a:xfrm>
            <a:off x="7978750" y="4146627"/>
            <a:ext cx="3226647" cy="584775"/>
          </a:xfrm>
          <a:prstGeom prst="rect">
            <a:avLst/>
          </a:prstGeom>
          <a:noFill/>
        </p:spPr>
        <p:txBody>
          <a:bodyPr wrap="square" rtlCol="0">
            <a:spAutoFit/>
          </a:bodyPr>
          <a:lstStyle/>
          <a:p>
            <a:pPr marL="285750" indent="-285750" algn="l">
              <a:buFont typeface="Wingdings" pitchFamily="2" charset="2"/>
              <a:buChar char="ü"/>
            </a:pPr>
            <a:r>
              <a:rPr lang="en-GB" sz="1600" dirty="0">
                <a:solidFill>
                  <a:schemeClr val="accent3"/>
                </a:solidFill>
              </a:rPr>
              <a:t>Data directories in place</a:t>
            </a:r>
          </a:p>
          <a:p>
            <a:pPr marL="285750" indent="-285750">
              <a:buFont typeface="Wingdings" pitchFamily="2" charset="2"/>
              <a:buChar char="ü"/>
            </a:pPr>
            <a:r>
              <a:rPr lang="en-GB" sz="1600" dirty="0">
                <a:solidFill>
                  <a:schemeClr val="accent3"/>
                </a:solidFill>
              </a:rPr>
              <a:t>Permissions for files</a:t>
            </a:r>
          </a:p>
        </p:txBody>
      </p:sp>
      <p:sp>
        <p:nvSpPr>
          <p:cNvPr id="5" name="Rubrik 1">
            <a:extLst>
              <a:ext uri="{FF2B5EF4-FFF2-40B4-BE49-F238E27FC236}">
                <a16:creationId xmlns:a16="http://schemas.microsoft.com/office/drawing/2014/main" id="{546E88AC-CF4B-5AE2-A8AF-C40AFBE43788}"/>
              </a:ext>
            </a:extLst>
          </p:cNvPr>
          <p:cNvSpPr>
            <a:spLocks noGrp="1"/>
          </p:cNvSpPr>
          <p:nvPr>
            <p:ph type="title"/>
          </p:nvPr>
        </p:nvSpPr>
        <p:spPr>
          <a:xfrm>
            <a:off x="1103709" y="265373"/>
            <a:ext cx="9360000" cy="657339"/>
          </a:xfrm>
        </p:spPr>
        <p:txBody>
          <a:bodyPr/>
          <a:lstStyle/>
          <a:p>
            <a:r>
              <a:rPr lang="en-GB" sz="4200" spc="-1" dirty="0">
                <a:solidFill>
                  <a:srgbClr val="404040"/>
                </a:solidFill>
                <a:latin typeface="Segoe UI Light"/>
              </a:rPr>
              <a:t>The User Journey</a:t>
            </a:r>
          </a:p>
        </p:txBody>
      </p:sp>
      <p:sp>
        <p:nvSpPr>
          <p:cNvPr id="2" name="TextBox 1">
            <a:extLst>
              <a:ext uri="{FF2B5EF4-FFF2-40B4-BE49-F238E27FC236}">
                <a16:creationId xmlns:a16="http://schemas.microsoft.com/office/drawing/2014/main" id="{CE858DE7-AD00-A825-BAE1-2812E02A137A}"/>
              </a:ext>
            </a:extLst>
          </p:cNvPr>
          <p:cNvSpPr txBox="1"/>
          <p:nvPr/>
        </p:nvSpPr>
        <p:spPr>
          <a:xfrm>
            <a:off x="9882205" y="5404716"/>
            <a:ext cx="1601721" cy="923330"/>
          </a:xfrm>
          <a:prstGeom prst="rect">
            <a:avLst/>
          </a:prstGeom>
          <a:noFill/>
        </p:spPr>
        <p:txBody>
          <a:bodyPr wrap="none" rtlCol="0">
            <a:spAutoFit/>
          </a:bodyPr>
          <a:lstStyle/>
          <a:p>
            <a:pPr marL="285750" indent="-285750">
              <a:buFont typeface="Wingdings" pitchFamily="2" charset="2"/>
              <a:buChar char="ü"/>
            </a:pPr>
            <a:r>
              <a:rPr lang="en-SE" dirty="0">
                <a:solidFill>
                  <a:schemeClr val="accent3"/>
                </a:solidFill>
              </a:rPr>
              <a:t>Done</a:t>
            </a:r>
          </a:p>
          <a:p>
            <a:pPr marL="285750" indent="-285750">
              <a:buFont typeface="Wingdings" pitchFamily="2" charset="2"/>
              <a:buChar char="Ø"/>
            </a:pPr>
            <a:r>
              <a:rPr lang="en-SE" dirty="0">
                <a:solidFill>
                  <a:schemeClr val="accent6"/>
                </a:solidFill>
              </a:rPr>
              <a:t>Ongoing</a:t>
            </a:r>
          </a:p>
          <a:p>
            <a:pPr marL="285750" indent="-285750">
              <a:buFont typeface="Arial" panose="020B0604020202020204" pitchFamily="34" charset="0"/>
              <a:buChar char="•"/>
            </a:pPr>
            <a:r>
              <a:rPr lang="en-SE" dirty="0"/>
              <a:t>Not started</a:t>
            </a:r>
          </a:p>
        </p:txBody>
      </p:sp>
    </p:spTree>
    <p:extLst>
      <p:ext uri="{BB962C8B-B14F-4D97-AF65-F5344CB8AC3E}">
        <p14:creationId xmlns:p14="http://schemas.microsoft.com/office/powerpoint/2010/main" val="28704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98B6C-15CA-7B2F-FC69-00A95F9375E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B6D64F8-8004-2A59-9CAA-16AC057346EF}"/>
              </a:ext>
            </a:extLst>
          </p:cNvPr>
          <p:cNvGrpSpPr/>
          <p:nvPr/>
        </p:nvGrpSpPr>
        <p:grpSpPr>
          <a:xfrm>
            <a:off x="1365579" y="2463254"/>
            <a:ext cx="9674495" cy="1346716"/>
            <a:chOff x="456301" y="3597577"/>
            <a:chExt cx="5398947" cy="531951"/>
          </a:xfrm>
        </p:grpSpPr>
        <p:sp>
          <p:nvSpPr>
            <p:cNvPr id="3" name="Chevron 2">
              <a:extLst>
                <a:ext uri="{FF2B5EF4-FFF2-40B4-BE49-F238E27FC236}">
                  <a16:creationId xmlns:a16="http://schemas.microsoft.com/office/drawing/2014/main" id="{C49615FE-071E-9AF4-BA54-5EFF49CC2D90}"/>
                </a:ext>
              </a:extLst>
            </p:cNvPr>
            <p:cNvSpPr/>
            <p:nvPr/>
          </p:nvSpPr>
          <p:spPr>
            <a:xfrm>
              <a:off x="456301" y="3597577"/>
              <a:ext cx="1874192" cy="531951"/>
            </a:xfrm>
            <a:prstGeom prst="chevron">
              <a:avLst/>
            </a:prstGeom>
            <a:solidFill>
              <a:srgbClr val="049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Pre-</a:t>
              </a:r>
              <a:r>
                <a:rPr lang="en-GB" sz="1400" dirty="0" err="1">
                  <a:solidFill>
                    <a:schemeClr val="bg1"/>
                  </a:solidFill>
                </a:rPr>
                <a:t>Exeperiment</a:t>
              </a:r>
              <a:endParaRPr lang="en-GB" sz="1400" dirty="0">
                <a:solidFill>
                  <a:schemeClr val="bg1"/>
                </a:solidFill>
              </a:endParaRPr>
            </a:p>
          </p:txBody>
        </p:sp>
        <p:sp>
          <p:nvSpPr>
            <p:cNvPr id="42" name="Chevron 41">
              <a:extLst>
                <a:ext uri="{FF2B5EF4-FFF2-40B4-BE49-F238E27FC236}">
                  <a16:creationId xmlns:a16="http://schemas.microsoft.com/office/drawing/2014/main" id="{754A9969-92DE-E14C-D0BC-71951F684A1E}"/>
                </a:ext>
              </a:extLst>
            </p:cNvPr>
            <p:cNvSpPr/>
            <p:nvPr/>
          </p:nvSpPr>
          <p:spPr>
            <a:xfrm>
              <a:off x="2218679" y="3597577"/>
              <a:ext cx="1874192" cy="531951"/>
            </a:xfrm>
            <a:prstGeom prst="chevron">
              <a:avLst/>
            </a:prstGeom>
            <a:solidFill>
              <a:srgbClr val="0088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Experiment</a:t>
              </a:r>
            </a:p>
          </p:txBody>
        </p:sp>
        <p:sp>
          <p:nvSpPr>
            <p:cNvPr id="43" name="Chevron 42">
              <a:extLst>
                <a:ext uri="{FF2B5EF4-FFF2-40B4-BE49-F238E27FC236}">
                  <a16:creationId xmlns:a16="http://schemas.microsoft.com/office/drawing/2014/main" id="{99A17D0D-3125-B40D-3CD7-E4AAE9959411}"/>
                </a:ext>
              </a:extLst>
            </p:cNvPr>
            <p:cNvSpPr/>
            <p:nvPr/>
          </p:nvSpPr>
          <p:spPr>
            <a:xfrm>
              <a:off x="3981056" y="3597577"/>
              <a:ext cx="1874192" cy="531951"/>
            </a:xfrm>
            <a:prstGeom prst="chevron">
              <a:avLst/>
            </a:prstGeom>
            <a:solidFill>
              <a:srgbClr val="0372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Post-Experiment</a:t>
              </a:r>
            </a:p>
          </p:txBody>
        </p:sp>
      </p:grpSp>
      <p:sp>
        <p:nvSpPr>
          <p:cNvPr id="7" name="TextBox 6">
            <a:extLst>
              <a:ext uri="{FF2B5EF4-FFF2-40B4-BE49-F238E27FC236}">
                <a16:creationId xmlns:a16="http://schemas.microsoft.com/office/drawing/2014/main" id="{1028B918-7CC9-2D66-983F-435C353D901E}"/>
              </a:ext>
            </a:extLst>
          </p:cNvPr>
          <p:cNvSpPr txBox="1"/>
          <p:nvPr/>
        </p:nvSpPr>
        <p:spPr>
          <a:xfrm>
            <a:off x="1344784" y="4023515"/>
            <a:ext cx="3691041" cy="2031325"/>
          </a:xfrm>
          <a:prstGeom prst="rect">
            <a:avLst/>
          </a:prstGeom>
          <a:noFill/>
        </p:spPr>
        <p:txBody>
          <a:bodyPr wrap="square" rtlCol="0">
            <a:spAutoFit/>
          </a:bodyPr>
          <a:lstStyle/>
          <a:p>
            <a:pPr marL="285750" indent="-285750">
              <a:buFont typeface="Wingdings" pitchFamily="2" charset="2"/>
              <a:buChar char="ü"/>
            </a:pPr>
            <a:r>
              <a:rPr lang="en-GB" dirty="0">
                <a:solidFill>
                  <a:schemeClr val="accent3"/>
                </a:solidFill>
              </a:rPr>
              <a:t>UOS information in </a:t>
            </a:r>
            <a:r>
              <a:rPr lang="en-GB" dirty="0" err="1">
                <a:solidFill>
                  <a:schemeClr val="accent3"/>
                </a:solidFill>
              </a:rPr>
              <a:t>SciCat</a:t>
            </a:r>
            <a:endParaRPr lang="en-GB" dirty="0">
              <a:solidFill>
                <a:schemeClr val="accent3"/>
              </a:solidFill>
            </a:endParaRPr>
          </a:p>
          <a:p>
            <a:pPr marL="285750" indent="-285750">
              <a:buFont typeface="Wingdings" pitchFamily="2" charset="2"/>
              <a:buChar char="Ø"/>
            </a:pPr>
            <a:r>
              <a:rPr lang="en-GB" dirty="0">
                <a:solidFill>
                  <a:schemeClr val="accent6"/>
                </a:solidFill>
              </a:rPr>
              <a:t>Collect Sample Information</a:t>
            </a:r>
          </a:p>
          <a:p>
            <a:pPr marL="285750" indent="-285750">
              <a:buFont typeface="Wingdings" pitchFamily="2" charset="2"/>
              <a:buChar char="ü"/>
            </a:pPr>
            <a:r>
              <a:rPr lang="en-GB" dirty="0">
                <a:solidFill>
                  <a:schemeClr val="accent3"/>
                </a:solidFill>
              </a:rPr>
              <a:t>Proposal Group </a:t>
            </a:r>
          </a:p>
          <a:p>
            <a:pPr marL="285750" indent="-285750">
              <a:buFont typeface="Wingdings" pitchFamily="2" charset="2"/>
              <a:buChar char="Ø"/>
            </a:pPr>
            <a:r>
              <a:rPr lang="en-GB" dirty="0">
                <a:solidFill>
                  <a:schemeClr val="accent6"/>
                </a:solidFill>
              </a:rPr>
              <a:t>Instrument Group</a:t>
            </a:r>
          </a:p>
          <a:p>
            <a:pPr marL="285750" indent="-285750">
              <a:buFont typeface="Arial" panose="020B0604020202020204" pitchFamily="34" charset="0"/>
              <a:buChar char="•"/>
            </a:pPr>
            <a:r>
              <a:rPr lang="en-GB" dirty="0"/>
              <a:t>Proposal DOI</a:t>
            </a:r>
          </a:p>
          <a:p>
            <a:pPr marL="285750" indent="-285750">
              <a:buFont typeface="Wingdings" pitchFamily="2" charset="2"/>
              <a:buChar char="ü"/>
            </a:pPr>
            <a:r>
              <a:rPr lang="en-GB" dirty="0">
                <a:solidFill>
                  <a:schemeClr val="accent3"/>
                </a:solidFill>
              </a:rPr>
              <a:t>Data directories in place</a:t>
            </a:r>
          </a:p>
          <a:p>
            <a:pPr marL="285750" indent="-285750">
              <a:buFont typeface="Wingdings" pitchFamily="2" charset="2"/>
              <a:buChar char="ü"/>
            </a:pPr>
            <a:r>
              <a:rPr lang="en-GB" dirty="0">
                <a:solidFill>
                  <a:schemeClr val="accent3"/>
                </a:solidFill>
              </a:rPr>
              <a:t>Permissions for files</a:t>
            </a:r>
          </a:p>
        </p:txBody>
      </p:sp>
      <p:sp>
        <p:nvSpPr>
          <p:cNvPr id="50" name="TextBox 49">
            <a:extLst>
              <a:ext uri="{FF2B5EF4-FFF2-40B4-BE49-F238E27FC236}">
                <a16:creationId xmlns:a16="http://schemas.microsoft.com/office/drawing/2014/main" id="{413B1F5F-9938-F3D5-A99C-4E775B45F48A}"/>
              </a:ext>
            </a:extLst>
          </p:cNvPr>
          <p:cNvSpPr txBox="1"/>
          <p:nvPr/>
        </p:nvSpPr>
        <p:spPr>
          <a:xfrm>
            <a:off x="4655384" y="1634156"/>
            <a:ext cx="3226647" cy="646331"/>
          </a:xfrm>
          <a:prstGeom prst="rect">
            <a:avLst/>
          </a:prstGeom>
          <a:noFill/>
        </p:spPr>
        <p:txBody>
          <a:bodyPr wrap="square" rtlCol="0">
            <a:spAutoFit/>
          </a:bodyPr>
          <a:lstStyle/>
          <a:p>
            <a:pPr marL="285750" indent="-285750">
              <a:buFont typeface="Wingdings" pitchFamily="2" charset="2"/>
              <a:buChar char="Ø"/>
            </a:pPr>
            <a:r>
              <a:rPr lang="en-GB" dirty="0">
                <a:solidFill>
                  <a:schemeClr val="accent6"/>
                </a:solidFill>
              </a:rPr>
              <a:t>NICOS integration</a:t>
            </a:r>
          </a:p>
          <a:p>
            <a:pPr marL="285750" indent="-285750">
              <a:buFont typeface="Wingdings" pitchFamily="2" charset="2"/>
              <a:buChar char="ü"/>
            </a:pPr>
            <a:r>
              <a:rPr lang="en-GB" dirty="0">
                <a:solidFill>
                  <a:schemeClr val="accent3"/>
                </a:solidFill>
              </a:rPr>
              <a:t>Dataset ingestion</a:t>
            </a:r>
          </a:p>
        </p:txBody>
      </p:sp>
      <p:sp>
        <p:nvSpPr>
          <p:cNvPr id="5" name="Rubrik 1">
            <a:extLst>
              <a:ext uri="{FF2B5EF4-FFF2-40B4-BE49-F238E27FC236}">
                <a16:creationId xmlns:a16="http://schemas.microsoft.com/office/drawing/2014/main" id="{8C97AB69-83E7-DCC1-881F-CB8261E0D6CD}"/>
              </a:ext>
            </a:extLst>
          </p:cNvPr>
          <p:cNvSpPr>
            <a:spLocks noGrp="1"/>
          </p:cNvSpPr>
          <p:nvPr>
            <p:ph type="title"/>
          </p:nvPr>
        </p:nvSpPr>
        <p:spPr>
          <a:xfrm>
            <a:off x="1103709" y="265373"/>
            <a:ext cx="9360000" cy="657339"/>
          </a:xfrm>
        </p:spPr>
        <p:txBody>
          <a:bodyPr/>
          <a:lstStyle/>
          <a:p>
            <a:r>
              <a:rPr lang="en-GB" sz="4200" spc="-1" dirty="0">
                <a:solidFill>
                  <a:srgbClr val="404040"/>
                </a:solidFill>
                <a:latin typeface="Segoe UI Light"/>
              </a:rPr>
              <a:t>The Data Journey (SIMS perspective)</a:t>
            </a:r>
          </a:p>
        </p:txBody>
      </p:sp>
      <p:sp>
        <p:nvSpPr>
          <p:cNvPr id="2" name="TextBox 1">
            <a:extLst>
              <a:ext uri="{FF2B5EF4-FFF2-40B4-BE49-F238E27FC236}">
                <a16:creationId xmlns:a16="http://schemas.microsoft.com/office/drawing/2014/main" id="{6BE68FC6-3D15-1AB6-0C24-4CE4EB6027A6}"/>
              </a:ext>
            </a:extLst>
          </p:cNvPr>
          <p:cNvSpPr txBox="1"/>
          <p:nvPr/>
        </p:nvSpPr>
        <p:spPr>
          <a:xfrm>
            <a:off x="9882205" y="5404716"/>
            <a:ext cx="1601721" cy="923330"/>
          </a:xfrm>
          <a:prstGeom prst="rect">
            <a:avLst/>
          </a:prstGeom>
          <a:noFill/>
        </p:spPr>
        <p:txBody>
          <a:bodyPr wrap="none" rtlCol="0">
            <a:spAutoFit/>
          </a:bodyPr>
          <a:lstStyle/>
          <a:p>
            <a:pPr marL="285750" indent="-285750">
              <a:buFont typeface="Wingdings" pitchFamily="2" charset="2"/>
              <a:buChar char="ü"/>
            </a:pPr>
            <a:r>
              <a:rPr lang="en-SE" dirty="0">
                <a:solidFill>
                  <a:schemeClr val="accent3"/>
                </a:solidFill>
              </a:rPr>
              <a:t>Done</a:t>
            </a:r>
          </a:p>
          <a:p>
            <a:pPr marL="285750" indent="-285750">
              <a:buFont typeface="Wingdings" pitchFamily="2" charset="2"/>
              <a:buChar char="Ø"/>
            </a:pPr>
            <a:r>
              <a:rPr lang="en-SE" dirty="0">
                <a:solidFill>
                  <a:schemeClr val="accent6"/>
                </a:solidFill>
              </a:rPr>
              <a:t>Ongoing</a:t>
            </a:r>
          </a:p>
          <a:p>
            <a:pPr marL="285750" indent="-285750">
              <a:buFont typeface="Arial" panose="020B0604020202020204" pitchFamily="34" charset="0"/>
              <a:buChar char="•"/>
            </a:pPr>
            <a:r>
              <a:rPr lang="en-SE" dirty="0"/>
              <a:t>Not started</a:t>
            </a:r>
          </a:p>
        </p:txBody>
      </p:sp>
      <p:sp>
        <p:nvSpPr>
          <p:cNvPr id="4" name="TextBox 3">
            <a:extLst>
              <a:ext uri="{FF2B5EF4-FFF2-40B4-BE49-F238E27FC236}">
                <a16:creationId xmlns:a16="http://schemas.microsoft.com/office/drawing/2014/main" id="{580A7208-C223-DA85-8EFA-1EB1B4665AFD}"/>
              </a:ext>
            </a:extLst>
          </p:cNvPr>
          <p:cNvSpPr txBox="1"/>
          <p:nvPr/>
        </p:nvSpPr>
        <p:spPr>
          <a:xfrm>
            <a:off x="7813427" y="4023515"/>
            <a:ext cx="3226647" cy="1200329"/>
          </a:xfrm>
          <a:prstGeom prst="rect">
            <a:avLst/>
          </a:prstGeom>
          <a:noFill/>
        </p:spPr>
        <p:txBody>
          <a:bodyPr wrap="square" rtlCol="0">
            <a:spAutoFit/>
          </a:bodyPr>
          <a:lstStyle/>
          <a:p>
            <a:pPr marL="285750" indent="-285750">
              <a:buFont typeface="Arial" panose="020B0604020202020204" pitchFamily="34" charset="0"/>
              <a:buChar char="•"/>
            </a:pPr>
            <a:r>
              <a:rPr lang="en-GB" dirty="0" err="1"/>
              <a:t>Jupyter</a:t>
            </a:r>
            <a:r>
              <a:rPr lang="en-GB" dirty="0"/>
              <a:t> integration</a:t>
            </a:r>
          </a:p>
          <a:p>
            <a:pPr marL="285750" indent="-285750">
              <a:buFont typeface="Wingdings" pitchFamily="2" charset="2"/>
              <a:buChar char="Ø"/>
            </a:pPr>
            <a:r>
              <a:rPr lang="en-GB" dirty="0">
                <a:solidFill>
                  <a:schemeClr val="accent6"/>
                </a:solidFill>
              </a:rPr>
              <a:t>Technique specific pages</a:t>
            </a:r>
          </a:p>
          <a:p>
            <a:pPr marL="285750" indent="-285750">
              <a:buFont typeface="Arial" panose="020B0604020202020204" pitchFamily="34" charset="0"/>
              <a:buChar char="•"/>
            </a:pPr>
            <a:r>
              <a:rPr lang="en-GB" dirty="0"/>
              <a:t>Data Download</a:t>
            </a:r>
          </a:p>
          <a:p>
            <a:pPr marL="285750" indent="-285750">
              <a:buFont typeface="Arial" panose="020B0604020202020204" pitchFamily="34" charset="0"/>
              <a:buChar char="•"/>
            </a:pPr>
            <a:r>
              <a:rPr lang="en-GB" dirty="0"/>
              <a:t>Embargo Period</a:t>
            </a:r>
          </a:p>
        </p:txBody>
      </p:sp>
    </p:spTree>
    <p:extLst>
      <p:ext uri="{BB962C8B-B14F-4D97-AF65-F5344CB8AC3E}">
        <p14:creationId xmlns:p14="http://schemas.microsoft.com/office/powerpoint/2010/main" val="539379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1103760" y="265320"/>
            <a:ext cx="9359280" cy="656640"/>
          </a:xfrm>
          <a:prstGeom prst="rect">
            <a:avLst/>
          </a:prstGeom>
          <a:noFill/>
          <a:ln w="0">
            <a:noFill/>
          </a:ln>
        </p:spPr>
        <p:txBody>
          <a:bodyPr lIns="90000" tIns="45000" rIns="90000" bIns="18000" anchor="t">
            <a:noAutofit/>
          </a:bodyPr>
          <a:lstStyle/>
          <a:p>
            <a:pPr>
              <a:lnSpc>
                <a:spcPct val="90000"/>
              </a:lnSpc>
              <a:buNone/>
            </a:pPr>
            <a:r>
              <a:rPr lang="en-SE" sz="4200" spc="-1" dirty="0">
                <a:solidFill>
                  <a:srgbClr val="404040"/>
                </a:solidFill>
                <a:latin typeface="Segoe UI Light"/>
              </a:rPr>
              <a:t>Status &amp; Progress</a:t>
            </a:r>
          </a:p>
        </p:txBody>
      </p:sp>
      <p:sp>
        <p:nvSpPr>
          <p:cNvPr id="3" name="PlaceHolder 2"/>
          <p:cNvSpPr>
            <a:spLocks noGrp="1"/>
          </p:cNvSpPr>
          <p:nvPr>
            <p:ph type="ftr" idx="2"/>
          </p:nvPr>
        </p:nvSpPr>
        <p:spPr/>
        <p:txBody>
          <a:bodyPr/>
          <a:lstStyle/>
          <a:p>
            <a:r>
              <a:rPr dirty="0"/>
              <a:t>PRESENTATION TITLE/FOOTER</a:t>
            </a:r>
          </a:p>
        </p:txBody>
      </p:sp>
      <p:sp>
        <p:nvSpPr>
          <p:cNvPr id="4" name="PlaceHolder 3"/>
          <p:cNvSpPr>
            <a:spLocks noGrp="1"/>
          </p:cNvSpPr>
          <p:nvPr>
            <p:ph type="sldNum" idx="3"/>
          </p:nvPr>
        </p:nvSpPr>
        <p:spPr/>
        <p:txBody>
          <a:bodyPr/>
          <a:lstStyle/>
          <a:p>
            <a:fld id="{DF4EDC8A-EB52-4B17-9EFA-BCD4CA2F8873}" type="slidenum">
              <a:rPr/>
              <a:t>9</a:t>
            </a:fld>
            <a:endParaRPr/>
          </a:p>
        </p:txBody>
      </p:sp>
      <p:sp>
        <p:nvSpPr>
          <p:cNvPr id="5" name="PlaceHolder 4"/>
          <p:cNvSpPr>
            <a:spLocks noGrp="1"/>
          </p:cNvSpPr>
          <p:nvPr>
            <p:ph type="dt" idx="4"/>
          </p:nvPr>
        </p:nvSpPr>
        <p:spPr/>
        <p:txBody>
          <a:bodyPr/>
          <a:lstStyle/>
          <a:p>
            <a:fld id="{E7D50558-AFED-41FA-862A-742195F9241D}" type="datetime1">
              <a:rPr lang="en-US"/>
              <a:t>4/7/26</a:t>
            </a:fld>
            <a:endParaRPr lang="en-US"/>
          </a:p>
        </p:txBody>
      </p:sp>
      <p:sp>
        <p:nvSpPr>
          <p:cNvPr id="9" name="TextBox 8">
            <a:extLst>
              <a:ext uri="{FF2B5EF4-FFF2-40B4-BE49-F238E27FC236}">
                <a16:creationId xmlns:a16="http://schemas.microsoft.com/office/drawing/2014/main" id="{D2FFBBB2-F079-ADEA-E158-8D8C4748A919}"/>
              </a:ext>
            </a:extLst>
          </p:cNvPr>
          <p:cNvSpPr txBox="1"/>
          <p:nvPr/>
        </p:nvSpPr>
        <p:spPr>
          <a:xfrm>
            <a:off x="1103760" y="1159483"/>
            <a:ext cx="9359280" cy="4247317"/>
          </a:xfrm>
          <a:prstGeom prst="rect">
            <a:avLst/>
          </a:prstGeom>
          <a:noFill/>
        </p:spPr>
        <p:txBody>
          <a:bodyPr wrap="square" rtlCol="0">
            <a:spAutoFit/>
          </a:bodyPr>
          <a:lstStyle/>
          <a:p>
            <a:pPr marL="285750" indent="-285750">
              <a:buFont typeface="Arial" panose="020B0604020202020204" pitchFamily="34" charset="0"/>
              <a:buChar char="•"/>
            </a:pPr>
            <a:r>
              <a:rPr lang="en-SE" dirty="0">
                <a:latin typeface=""/>
              </a:rPr>
              <a:t>U</a:t>
            </a:r>
            <a:r>
              <a:rPr lang="en-GB" dirty="0">
                <a:latin typeface=""/>
              </a:rPr>
              <a:t>s</a:t>
            </a:r>
            <a:r>
              <a:rPr lang="en-SE" dirty="0">
                <a:latin typeface=""/>
              </a:rPr>
              <a:t>er Office</a:t>
            </a:r>
          </a:p>
          <a:p>
            <a:pPr marL="742950" lvl="1" indent="-285750">
              <a:buFont typeface="Arial" panose="020B0604020202020204" pitchFamily="34" charset="0"/>
              <a:buChar char="•"/>
            </a:pPr>
            <a:r>
              <a:rPr lang="en-SE" dirty="0">
                <a:latin typeface=""/>
              </a:rPr>
              <a:t>Diamond onboarding started</a:t>
            </a:r>
          </a:p>
          <a:p>
            <a:pPr marL="742950" lvl="1" indent="-285750">
              <a:buFont typeface="Arial" panose="020B0604020202020204" pitchFamily="34" charset="0"/>
              <a:buChar char="•"/>
            </a:pPr>
            <a:r>
              <a:rPr lang="en-SE" dirty="0">
                <a:latin typeface=""/>
              </a:rPr>
              <a:t>Multiple stress tests of user onboarding</a:t>
            </a:r>
          </a:p>
          <a:p>
            <a:pPr marL="1200150" lvl="2" indent="-285750">
              <a:buFont typeface="Arial" panose="020B0604020202020204" pitchFamily="34" charset="0"/>
              <a:buChar char="•"/>
            </a:pPr>
            <a:r>
              <a:rPr lang="en-SE" dirty="0">
                <a:latin typeface=""/>
              </a:rPr>
              <a:t>Found multiple weakpoints in IAM</a:t>
            </a:r>
          </a:p>
          <a:p>
            <a:pPr marL="285750" indent="-285750">
              <a:buFont typeface="Arial" panose="020B0604020202020204" pitchFamily="34" charset="0"/>
              <a:buChar char="•"/>
            </a:pPr>
            <a:r>
              <a:rPr lang="en-SE" dirty="0">
                <a:latin typeface=""/>
              </a:rPr>
              <a:t>Data Curation/SciCat</a:t>
            </a:r>
          </a:p>
          <a:p>
            <a:pPr marL="742950" lvl="1" indent="-285750">
              <a:buFont typeface="Arial" panose="020B0604020202020204" pitchFamily="34" charset="0"/>
              <a:buChar char="•"/>
            </a:pPr>
            <a:r>
              <a:rPr lang="en-SE" dirty="0">
                <a:latin typeface=""/>
              </a:rPr>
              <a:t>Customization per technique</a:t>
            </a:r>
          </a:p>
          <a:p>
            <a:pPr marL="742950" lvl="1" indent="-285750">
              <a:buFont typeface="Arial" panose="020B0604020202020204" pitchFamily="34" charset="0"/>
              <a:buChar char="•"/>
            </a:pPr>
            <a:r>
              <a:rPr lang="en-SE" dirty="0">
                <a:latin typeface=""/>
              </a:rPr>
              <a:t> MAX IV collaboration started for SANS/SAXS</a:t>
            </a:r>
          </a:p>
          <a:p>
            <a:pPr marL="742950" lvl="1" indent="-285750">
              <a:buFont typeface="Arial" panose="020B0604020202020204" pitchFamily="34" charset="0"/>
              <a:buChar char="•"/>
            </a:pPr>
            <a:r>
              <a:rPr lang="en-SE" dirty="0">
                <a:latin typeface=""/>
              </a:rPr>
              <a:t> Ingestor for tranche 1 instruments deployed</a:t>
            </a:r>
          </a:p>
          <a:p>
            <a:pPr marL="285750" indent="-285750">
              <a:buFont typeface="Arial" panose="020B0604020202020204" pitchFamily="34" charset="0"/>
              <a:buChar char="•"/>
            </a:pPr>
            <a:r>
              <a:rPr lang="en-SE" dirty="0">
                <a:latin typeface=""/>
              </a:rPr>
              <a:t>AI</a:t>
            </a:r>
          </a:p>
          <a:p>
            <a:pPr marL="742950" lvl="1" indent="-285750">
              <a:buFont typeface="Arial" panose="020B0604020202020204" pitchFamily="34" charset="0"/>
              <a:buChar char="•"/>
            </a:pPr>
            <a:r>
              <a:rPr lang="en-SE" dirty="0">
                <a:latin typeface=""/>
              </a:rPr>
              <a:t>OPUS </a:t>
            </a:r>
          </a:p>
          <a:p>
            <a:pPr marL="742950" lvl="1" indent="-285750">
              <a:buFont typeface="Arial" panose="020B0604020202020204" pitchFamily="34" charset="0"/>
              <a:buChar char="•"/>
            </a:pPr>
            <a:r>
              <a:rPr lang="en-SE" dirty="0">
                <a:latin typeface=""/>
              </a:rPr>
              <a:t>Neutro</a:t>
            </a:r>
          </a:p>
          <a:p>
            <a:pPr marL="742950" lvl="1" indent="-285750">
              <a:buFont typeface="Arial" panose="020B0604020202020204" pitchFamily="34" charset="0"/>
              <a:buChar char="•"/>
            </a:pPr>
            <a:r>
              <a:rPr lang="en-SE" dirty="0">
                <a:latin typeface=""/>
              </a:rPr>
              <a:t>PaN-Finder(Grant)</a:t>
            </a:r>
          </a:p>
          <a:p>
            <a:pPr marL="742950" lvl="1" indent="-285750">
              <a:buFont typeface="Arial" panose="020B0604020202020204" pitchFamily="34" charset="0"/>
              <a:buChar char="•"/>
            </a:pPr>
            <a:r>
              <a:rPr lang="en-GB" dirty="0">
                <a:latin typeface=""/>
              </a:rPr>
              <a:t>Tailored Abstract Translator(Grant)</a:t>
            </a:r>
          </a:p>
          <a:p>
            <a:pPr marL="742950" lvl="1" indent="-285750">
              <a:buFont typeface="Arial" panose="020B0604020202020204" pitchFamily="34" charset="0"/>
              <a:buChar char="•"/>
            </a:pPr>
            <a:endParaRPr lang="en-SE" dirty="0">
              <a:latin typeface=""/>
            </a:endParaRPr>
          </a:p>
          <a:p>
            <a:pPr lvl="1"/>
            <a:endParaRPr lang="en-SE" dirty="0">
              <a:latin typeface=""/>
            </a:endParaRPr>
          </a:p>
        </p:txBody>
      </p:sp>
    </p:spTree>
    <p:extLst>
      <p:ext uri="{BB962C8B-B14F-4D97-AF65-F5344CB8AC3E}">
        <p14:creationId xmlns:p14="http://schemas.microsoft.com/office/powerpoint/2010/main" val="208388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124663</TotalTime>
  <Words>608</Words>
  <Application>Microsoft Macintosh PowerPoint</Application>
  <PresentationFormat>Widescreen</PresentationFormat>
  <Paragraphs>169</Paragraphs>
  <Slides>15</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Segoe UI</vt:lpstr>
      <vt:lpstr>Segoe UI Light</vt:lpstr>
      <vt:lpstr>Segoe UI Semibold</vt:lpstr>
      <vt:lpstr>Symbol</vt:lpstr>
      <vt:lpstr>Times New Roman</vt:lpstr>
      <vt:lpstr>Wingdings</vt:lpstr>
      <vt:lpstr>Office Theme</vt:lpstr>
      <vt:lpstr>Office Theme</vt:lpstr>
      <vt:lpstr>Office Theme</vt:lpstr>
      <vt:lpstr>PowerPoint Presentation</vt:lpstr>
      <vt:lpstr>Scientific Information Management Systems </vt:lpstr>
      <vt:lpstr>PowerPoint Presentation</vt:lpstr>
      <vt:lpstr>Group</vt:lpstr>
      <vt:lpstr>ECDC - DK</vt:lpstr>
      <vt:lpstr>PowerPoint Presentation</vt:lpstr>
      <vt:lpstr>The User Journey</vt:lpstr>
      <vt:lpstr>The Data Journey (SIMS perspective)</vt:lpstr>
      <vt:lpstr>Status &amp; Progress</vt:lpstr>
      <vt:lpstr>Science User Access</vt:lpstr>
      <vt:lpstr>Experiment Safety Review</vt:lpstr>
      <vt:lpstr>Data Curation</vt:lpstr>
      <vt:lpstr>Identity Access Management</vt:lpstr>
      <vt:lpstr>Feedback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Fredrik Bolmsten</dc:creator>
  <dc:description/>
  <cp:lastModifiedBy>Fredrik Bolmsten</cp:lastModifiedBy>
  <cp:revision>183</cp:revision>
  <cp:lastPrinted>2019-03-08T10:27:30Z</cp:lastPrinted>
  <dcterms:created xsi:type="dcterms:W3CDTF">2022-02-10T08:24:58Z</dcterms:created>
  <dcterms:modified xsi:type="dcterms:W3CDTF">2026-04-09T09:20:42Z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vt:i4>
  </property>
  <property fmtid="{D5CDD505-2E9C-101B-9397-08002B2CF9AE}" pid="3" name="PresentationFormat">
    <vt:lpwstr>Widescreen</vt:lpwstr>
  </property>
  <property fmtid="{D5CDD505-2E9C-101B-9397-08002B2CF9AE}" pid="4" name="Slides">
    <vt:i4>16</vt:i4>
  </property>
</Properties>
</file>